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1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5" r:id="rId8"/>
    <p:sldId id="277" r:id="rId9"/>
    <p:sldId id="276" r:id="rId10"/>
    <p:sldId id="274" r:id="rId11"/>
    <p:sldId id="271" r:id="rId12"/>
    <p:sldId id="280" r:id="rId13"/>
    <p:sldId id="275" r:id="rId14"/>
    <p:sldId id="281" r:id="rId15"/>
    <p:sldId id="282" r:id="rId16"/>
    <p:sldId id="273" r:id="rId17"/>
    <p:sldId id="279" r:id="rId18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775"/>
  </p:normalViewPr>
  <p:slideViewPr>
    <p:cSldViewPr snapToGrid="0">
      <p:cViewPr varScale="1">
        <p:scale>
          <a:sx n="80" d="100"/>
          <a:sy n="80" d="100"/>
        </p:scale>
        <p:origin x="579" y="5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illermo Navarro" userId="bcb196b337ea3bf2" providerId="LiveId" clId="{56CC27F9-8B84-4258-901D-AA2613EA8203}"/>
    <pc:docChg chg="modSld">
      <pc:chgData name="Guillermo Navarro" userId="bcb196b337ea3bf2" providerId="LiveId" clId="{56CC27F9-8B84-4258-901D-AA2613EA8203}" dt="2022-08-27T22:39:17.419" v="0" actId="1076"/>
      <pc:docMkLst>
        <pc:docMk/>
      </pc:docMkLst>
      <pc:sldChg chg="modSp mod">
        <pc:chgData name="Guillermo Navarro" userId="bcb196b337ea3bf2" providerId="LiveId" clId="{56CC27F9-8B84-4258-901D-AA2613EA8203}" dt="2022-08-27T22:39:17.419" v="0" actId="1076"/>
        <pc:sldMkLst>
          <pc:docMk/>
          <pc:sldMk cId="3425945962" sldId="271"/>
        </pc:sldMkLst>
        <pc:spChg chg="mod">
          <ac:chgData name="Guillermo Navarro" userId="bcb196b337ea3bf2" providerId="LiveId" clId="{56CC27F9-8B84-4258-901D-AA2613EA8203}" dt="2022-08-27T22:39:17.419" v="0" actId="1076"/>
          <ac:spMkLst>
            <pc:docMk/>
            <pc:sldMk cId="3425945962" sldId="271"/>
            <ac:spMk id="6" creationId="{9EBC2CA0-D58A-69EC-791D-C742B509B664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F9A129-3D65-4E7E-8CA5-4CF6BDD4A246}" type="doc">
      <dgm:prSet loTypeId="urn:microsoft.com/office/officeart/2005/8/layout/hierarchy1" loCatId="hierarchy" qsTypeId="urn:microsoft.com/office/officeart/2005/8/quickstyle/simple2" qsCatId="simple" csTypeId="urn:microsoft.com/office/officeart/2005/8/colors/accent1_2" csCatId="accent1"/>
      <dgm:spPr/>
      <dgm:t>
        <a:bodyPr/>
        <a:lstStyle/>
        <a:p>
          <a:endParaRPr lang="en-US"/>
        </a:p>
      </dgm:t>
    </dgm:pt>
    <dgm:pt modelId="{71026122-56E3-46F9-B09F-F9CFD1E64AD2}">
      <dgm:prSet/>
      <dgm:spPr/>
      <dgm:t>
        <a:bodyPr/>
        <a:lstStyle/>
        <a:p>
          <a:r>
            <a:rPr lang="es-MX"/>
            <a:t>Me atrae MUCHO la idea de que este sitio pueda ser creado por uds que nacieron ya con el chip de internet, comprenden como funciona ahora la comunicación y el alcance a más personas</a:t>
          </a:r>
          <a:endParaRPr lang="en-US"/>
        </a:p>
      </dgm:t>
    </dgm:pt>
    <dgm:pt modelId="{D4698B30-93A2-4DA5-8615-1C8B03D6ECD0}" type="parTrans" cxnId="{459A5019-6242-4BEC-B4B8-1F204334ABFC}">
      <dgm:prSet/>
      <dgm:spPr/>
      <dgm:t>
        <a:bodyPr/>
        <a:lstStyle/>
        <a:p>
          <a:endParaRPr lang="en-US"/>
        </a:p>
      </dgm:t>
    </dgm:pt>
    <dgm:pt modelId="{EFAA8C44-6D1D-44C3-BF76-70621A8717A0}" type="sibTrans" cxnId="{459A5019-6242-4BEC-B4B8-1F204334ABFC}">
      <dgm:prSet/>
      <dgm:spPr/>
      <dgm:t>
        <a:bodyPr/>
        <a:lstStyle/>
        <a:p>
          <a:endParaRPr lang="en-US"/>
        </a:p>
      </dgm:t>
    </dgm:pt>
    <dgm:pt modelId="{1D193E26-571B-475E-925C-791C1D766609}">
      <dgm:prSet/>
      <dgm:spPr/>
      <dgm:t>
        <a:bodyPr/>
        <a:lstStyle/>
        <a:p>
          <a:r>
            <a:rPr lang="es-MX"/>
            <a:t>Yo ya comence, y compre 3 dominios para poderlos usar</a:t>
          </a:r>
          <a:endParaRPr lang="en-US"/>
        </a:p>
      </dgm:t>
    </dgm:pt>
    <dgm:pt modelId="{7AC59E43-4E2B-42C3-9399-0C4C91E78A7A}" type="parTrans" cxnId="{20DB94B5-8809-4653-9B3B-A24D7B99E759}">
      <dgm:prSet/>
      <dgm:spPr/>
      <dgm:t>
        <a:bodyPr/>
        <a:lstStyle/>
        <a:p>
          <a:endParaRPr lang="en-US"/>
        </a:p>
      </dgm:t>
    </dgm:pt>
    <dgm:pt modelId="{132606A5-6DBB-4894-AD1B-C4BAFD988022}" type="sibTrans" cxnId="{20DB94B5-8809-4653-9B3B-A24D7B99E759}">
      <dgm:prSet/>
      <dgm:spPr/>
      <dgm:t>
        <a:bodyPr/>
        <a:lstStyle/>
        <a:p>
          <a:endParaRPr lang="en-US"/>
        </a:p>
      </dgm:t>
    </dgm:pt>
    <dgm:pt modelId="{A043BF2F-1831-434E-83C8-184748B40FC0}" type="pres">
      <dgm:prSet presAssocID="{AEF9A129-3D65-4E7E-8CA5-4CF6BDD4A246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85510016-8F5A-4B40-92BA-EF7E1488FF2A}" type="pres">
      <dgm:prSet presAssocID="{71026122-56E3-46F9-B09F-F9CFD1E64AD2}" presName="hierRoot1" presStyleCnt="0"/>
      <dgm:spPr/>
    </dgm:pt>
    <dgm:pt modelId="{29BB61A3-295B-9B45-B598-997B799D53A6}" type="pres">
      <dgm:prSet presAssocID="{71026122-56E3-46F9-B09F-F9CFD1E64AD2}" presName="composite" presStyleCnt="0"/>
      <dgm:spPr/>
    </dgm:pt>
    <dgm:pt modelId="{EC4AD969-104B-4E46-AC3B-DCF56EFD5DB8}" type="pres">
      <dgm:prSet presAssocID="{71026122-56E3-46F9-B09F-F9CFD1E64AD2}" presName="background" presStyleLbl="node0" presStyleIdx="0" presStyleCnt="2"/>
      <dgm:spPr/>
    </dgm:pt>
    <dgm:pt modelId="{47E9D502-A5A3-2543-A723-6672B357871E}" type="pres">
      <dgm:prSet presAssocID="{71026122-56E3-46F9-B09F-F9CFD1E64AD2}" presName="text" presStyleLbl="fgAcc0" presStyleIdx="0" presStyleCnt="2">
        <dgm:presLayoutVars>
          <dgm:chPref val="3"/>
        </dgm:presLayoutVars>
      </dgm:prSet>
      <dgm:spPr/>
    </dgm:pt>
    <dgm:pt modelId="{A3E849C7-0B7C-8849-9D84-20DB13B57685}" type="pres">
      <dgm:prSet presAssocID="{71026122-56E3-46F9-B09F-F9CFD1E64AD2}" presName="hierChild2" presStyleCnt="0"/>
      <dgm:spPr/>
    </dgm:pt>
    <dgm:pt modelId="{4C8E3FCC-A32F-5547-8C55-87DC976F41F9}" type="pres">
      <dgm:prSet presAssocID="{1D193E26-571B-475E-925C-791C1D766609}" presName="hierRoot1" presStyleCnt="0"/>
      <dgm:spPr/>
    </dgm:pt>
    <dgm:pt modelId="{BBACD5A6-3BD7-9F43-8668-DF7B56884B63}" type="pres">
      <dgm:prSet presAssocID="{1D193E26-571B-475E-925C-791C1D766609}" presName="composite" presStyleCnt="0"/>
      <dgm:spPr/>
    </dgm:pt>
    <dgm:pt modelId="{2A13E17A-09E6-9149-9E01-771DA29C1FDF}" type="pres">
      <dgm:prSet presAssocID="{1D193E26-571B-475E-925C-791C1D766609}" presName="background" presStyleLbl="node0" presStyleIdx="1" presStyleCnt="2"/>
      <dgm:spPr/>
    </dgm:pt>
    <dgm:pt modelId="{6B41EADB-3CE8-2C42-9CAC-D3A066972AB9}" type="pres">
      <dgm:prSet presAssocID="{1D193E26-571B-475E-925C-791C1D766609}" presName="text" presStyleLbl="fgAcc0" presStyleIdx="1" presStyleCnt="2">
        <dgm:presLayoutVars>
          <dgm:chPref val="3"/>
        </dgm:presLayoutVars>
      </dgm:prSet>
      <dgm:spPr/>
    </dgm:pt>
    <dgm:pt modelId="{0B68CD33-37E9-7445-BD53-20FE27880A0C}" type="pres">
      <dgm:prSet presAssocID="{1D193E26-571B-475E-925C-791C1D766609}" presName="hierChild2" presStyleCnt="0"/>
      <dgm:spPr/>
    </dgm:pt>
  </dgm:ptLst>
  <dgm:cxnLst>
    <dgm:cxn modelId="{459A5019-6242-4BEC-B4B8-1F204334ABFC}" srcId="{AEF9A129-3D65-4E7E-8CA5-4CF6BDD4A246}" destId="{71026122-56E3-46F9-B09F-F9CFD1E64AD2}" srcOrd="0" destOrd="0" parTransId="{D4698B30-93A2-4DA5-8615-1C8B03D6ECD0}" sibTransId="{EFAA8C44-6D1D-44C3-BF76-70621A8717A0}"/>
    <dgm:cxn modelId="{A61EC11A-D014-0B4D-90FF-5F30F7B072E0}" type="presOf" srcId="{71026122-56E3-46F9-B09F-F9CFD1E64AD2}" destId="{47E9D502-A5A3-2543-A723-6672B357871E}" srcOrd="0" destOrd="0" presId="urn:microsoft.com/office/officeart/2005/8/layout/hierarchy1"/>
    <dgm:cxn modelId="{410A8633-906B-3E41-9099-91304CF2CB1F}" type="presOf" srcId="{AEF9A129-3D65-4E7E-8CA5-4CF6BDD4A246}" destId="{A043BF2F-1831-434E-83C8-184748B40FC0}" srcOrd="0" destOrd="0" presId="urn:microsoft.com/office/officeart/2005/8/layout/hierarchy1"/>
    <dgm:cxn modelId="{71315483-8668-6145-8D5E-E03CF56D51B4}" type="presOf" srcId="{1D193E26-571B-475E-925C-791C1D766609}" destId="{6B41EADB-3CE8-2C42-9CAC-D3A066972AB9}" srcOrd="0" destOrd="0" presId="urn:microsoft.com/office/officeart/2005/8/layout/hierarchy1"/>
    <dgm:cxn modelId="{20DB94B5-8809-4653-9B3B-A24D7B99E759}" srcId="{AEF9A129-3D65-4E7E-8CA5-4CF6BDD4A246}" destId="{1D193E26-571B-475E-925C-791C1D766609}" srcOrd="1" destOrd="0" parTransId="{7AC59E43-4E2B-42C3-9399-0C4C91E78A7A}" sibTransId="{132606A5-6DBB-4894-AD1B-C4BAFD988022}"/>
    <dgm:cxn modelId="{E2E38DB3-99D9-C14D-AB5D-101FA465C7D7}" type="presParOf" srcId="{A043BF2F-1831-434E-83C8-184748B40FC0}" destId="{85510016-8F5A-4B40-92BA-EF7E1488FF2A}" srcOrd="0" destOrd="0" presId="urn:microsoft.com/office/officeart/2005/8/layout/hierarchy1"/>
    <dgm:cxn modelId="{CF62454D-F4E4-504F-B8EA-F8A391F85F97}" type="presParOf" srcId="{85510016-8F5A-4B40-92BA-EF7E1488FF2A}" destId="{29BB61A3-295B-9B45-B598-997B799D53A6}" srcOrd="0" destOrd="0" presId="urn:microsoft.com/office/officeart/2005/8/layout/hierarchy1"/>
    <dgm:cxn modelId="{494966D8-7BF8-0E4B-9462-F4FA66454D7D}" type="presParOf" srcId="{29BB61A3-295B-9B45-B598-997B799D53A6}" destId="{EC4AD969-104B-4E46-AC3B-DCF56EFD5DB8}" srcOrd="0" destOrd="0" presId="urn:microsoft.com/office/officeart/2005/8/layout/hierarchy1"/>
    <dgm:cxn modelId="{3CBFF59D-005F-F647-9F28-0D2D72C998B7}" type="presParOf" srcId="{29BB61A3-295B-9B45-B598-997B799D53A6}" destId="{47E9D502-A5A3-2543-A723-6672B357871E}" srcOrd="1" destOrd="0" presId="urn:microsoft.com/office/officeart/2005/8/layout/hierarchy1"/>
    <dgm:cxn modelId="{059B1B1A-EC30-D640-A2D9-498E7234D725}" type="presParOf" srcId="{85510016-8F5A-4B40-92BA-EF7E1488FF2A}" destId="{A3E849C7-0B7C-8849-9D84-20DB13B57685}" srcOrd="1" destOrd="0" presId="urn:microsoft.com/office/officeart/2005/8/layout/hierarchy1"/>
    <dgm:cxn modelId="{5CADF18C-F55B-1649-A18A-6A3ED3D16863}" type="presParOf" srcId="{A043BF2F-1831-434E-83C8-184748B40FC0}" destId="{4C8E3FCC-A32F-5547-8C55-87DC976F41F9}" srcOrd="1" destOrd="0" presId="urn:microsoft.com/office/officeart/2005/8/layout/hierarchy1"/>
    <dgm:cxn modelId="{3A87DD13-66FA-F54F-8234-6846F277A78A}" type="presParOf" srcId="{4C8E3FCC-A32F-5547-8C55-87DC976F41F9}" destId="{BBACD5A6-3BD7-9F43-8668-DF7B56884B63}" srcOrd="0" destOrd="0" presId="urn:microsoft.com/office/officeart/2005/8/layout/hierarchy1"/>
    <dgm:cxn modelId="{78B02F1C-6CCF-0D4D-822F-6640F143283E}" type="presParOf" srcId="{BBACD5A6-3BD7-9F43-8668-DF7B56884B63}" destId="{2A13E17A-09E6-9149-9E01-771DA29C1FDF}" srcOrd="0" destOrd="0" presId="urn:microsoft.com/office/officeart/2005/8/layout/hierarchy1"/>
    <dgm:cxn modelId="{DA263303-CA81-5D4A-8854-7A5BFC89280C}" type="presParOf" srcId="{BBACD5A6-3BD7-9F43-8668-DF7B56884B63}" destId="{6B41EADB-3CE8-2C42-9CAC-D3A066972AB9}" srcOrd="1" destOrd="0" presId="urn:microsoft.com/office/officeart/2005/8/layout/hierarchy1"/>
    <dgm:cxn modelId="{0B96B3D4-87D8-B34A-AE53-78D93910357F}" type="presParOf" srcId="{4C8E3FCC-A32F-5547-8C55-87DC976F41F9}" destId="{0B68CD33-37E9-7445-BD53-20FE27880A0C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A8AE038-E45F-43BA-895E-457563BAF602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1BD763C6-4262-432C-931D-AA5C57FF7999}">
      <dgm:prSet/>
      <dgm:spPr/>
      <dgm:t>
        <a:bodyPr/>
        <a:lstStyle/>
        <a:p>
          <a:r>
            <a:rPr lang="es-MX" dirty="0"/>
            <a:t>APLICACIÓN WEB: que muestre avance del proceso de renta o venta del cliente</a:t>
          </a:r>
          <a:endParaRPr lang="en-US" dirty="0"/>
        </a:p>
      </dgm:t>
    </dgm:pt>
    <dgm:pt modelId="{53499F26-FAB8-4CD4-9FD4-1BB6B1001929}" type="parTrans" cxnId="{4CA7C36F-DAF0-4338-93E9-07753CA8537B}">
      <dgm:prSet/>
      <dgm:spPr/>
      <dgm:t>
        <a:bodyPr/>
        <a:lstStyle/>
        <a:p>
          <a:endParaRPr lang="en-US"/>
        </a:p>
      </dgm:t>
    </dgm:pt>
    <dgm:pt modelId="{A117D1E0-415D-43F9-933C-F4028C65166A}" type="sibTrans" cxnId="{4CA7C36F-DAF0-4338-93E9-07753CA8537B}">
      <dgm:prSet/>
      <dgm:spPr/>
      <dgm:t>
        <a:bodyPr/>
        <a:lstStyle/>
        <a:p>
          <a:endParaRPr lang="en-US"/>
        </a:p>
      </dgm:t>
    </dgm:pt>
    <dgm:pt modelId="{51637CB3-8E1A-4666-AEBE-FDC84996E6DA}">
      <dgm:prSet/>
      <dgm:spPr/>
      <dgm:t>
        <a:bodyPr/>
        <a:lstStyle/>
        <a:p>
          <a:r>
            <a:rPr lang="es-MX"/>
            <a:t>INVENTARIO: que cada propiedad pueda tener numeros de contacto diferentes</a:t>
          </a:r>
          <a:endParaRPr lang="en-US"/>
        </a:p>
      </dgm:t>
    </dgm:pt>
    <dgm:pt modelId="{0C11F0CC-5948-47DB-852D-749B2FFFC11A}" type="parTrans" cxnId="{7181BD61-AEEA-4D1F-A596-273116161094}">
      <dgm:prSet/>
      <dgm:spPr/>
      <dgm:t>
        <a:bodyPr/>
        <a:lstStyle/>
        <a:p>
          <a:endParaRPr lang="en-US"/>
        </a:p>
      </dgm:t>
    </dgm:pt>
    <dgm:pt modelId="{AFD32B05-CBD1-4645-9113-3EBA505E4058}" type="sibTrans" cxnId="{7181BD61-AEEA-4D1F-A596-273116161094}">
      <dgm:prSet/>
      <dgm:spPr/>
      <dgm:t>
        <a:bodyPr/>
        <a:lstStyle/>
        <a:p>
          <a:endParaRPr lang="en-US"/>
        </a:p>
      </dgm:t>
    </dgm:pt>
    <dgm:pt modelId="{A23A9FEF-D1F4-4AB6-8E59-0CE798DD1615}">
      <dgm:prSet/>
      <dgm:spPr/>
      <dgm:t>
        <a:bodyPr/>
        <a:lstStyle/>
        <a:p>
          <a:r>
            <a:rPr lang="es-MX" dirty="0"/>
            <a:t>BUSCADOR: que cuente con una lupa para buscar por palabra clave</a:t>
          </a:r>
          <a:endParaRPr lang="en-US" dirty="0"/>
        </a:p>
      </dgm:t>
    </dgm:pt>
    <dgm:pt modelId="{D803EA25-064B-4CBD-9433-CCB48CC43734}" type="parTrans" cxnId="{C23A3618-71E4-4042-86FC-880BBC3AD7E7}">
      <dgm:prSet/>
      <dgm:spPr/>
      <dgm:t>
        <a:bodyPr/>
        <a:lstStyle/>
        <a:p>
          <a:endParaRPr lang="en-US"/>
        </a:p>
      </dgm:t>
    </dgm:pt>
    <dgm:pt modelId="{603F23C2-22A8-41BC-BC50-CD42E5E5451E}" type="sibTrans" cxnId="{C23A3618-71E4-4042-86FC-880BBC3AD7E7}">
      <dgm:prSet/>
      <dgm:spPr/>
      <dgm:t>
        <a:bodyPr/>
        <a:lstStyle/>
        <a:p>
          <a:endParaRPr lang="en-US"/>
        </a:p>
      </dgm:t>
    </dgm:pt>
    <dgm:pt modelId="{91218BDB-9340-1E40-A97E-0D3E6B02B658}" type="pres">
      <dgm:prSet presAssocID="{7A8AE038-E45F-43BA-895E-457563BAF602}" presName="linear" presStyleCnt="0">
        <dgm:presLayoutVars>
          <dgm:animLvl val="lvl"/>
          <dgm:resizeHandles val="exact"/>
        </dgm:presLayoutVars>
      </dgm:prSet>
      <dgm:spPr/>
    </dgm:pt>
    <dgm:pt modelId="{6B7408AF-5901-D840-8FCB-40F6B5F8DADD}" type="pres">
      <dgm:prSet presAssocID="{1BD763C6-4262-432C-931D-AA5C57FF7999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9C8BE724-EE8E-DE4F-A6D2-20724BF1702F}" type="pres">
      <dgm:prSet presAssocID="{A117D1E0-415D-43F9-933C-F4028C65166A}" presName="spacer" presStyleCnt="0"/>
      <dgm:spPr/>
    </dgm:pt>
    <dgm:pt modelId="{C9DC05F3-8B1F-BF42-A269-1D9A3164E6A5}" type="pres">
      <dgm:prSet presAssocID="{51637CB3-8E1A-4666-AEBE-FDC84996E6DA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3397C26-42B9-2545-BEC0-FE979B8E4CF4}" type="pres">
      <dgm:prSet presAssocID="{AFD32B05-CBD1-4645-9113-3EBA505E4058}" presName="spacer" presStyleCnt="0"/>
      <dgm:spPr/>
    </dgm:pt>
    <dgm:pt modelId="{E4E7BC78-67B7-1149-A001-E95B9E80D4E7}" type="pres">
      <dgm:prSet presAssocID="{A23A9FEF-D1F4-4AB6-8E59-0CE798DD1615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1D762203-6E1F-7E47-B56D-4D72B2E69802}" type="presOf" srcId="{51637CB3-8E1A-4666-AEBE-FDC84996E6DA}" destId="{C9DC05F3-8B1F-BF42-A269-1D9A3164E6A5}" srcOrd="0" destOrd="0" presId="urn:microsoft.com/office/officeart/2005/8/layout/vList2"/>
    <dgm:cxn modelId="{C23A3618-71E4-4042-86FC-880BBC3AD7E7}" srcId="{7A8AE038-E45F-43BA-895E-457563BAF602}" destId="{A23A9FEF-D1F4-4AB6-8E59-0CE798DD1615}" srcOrd="2" destOrd="0" parTransId="{D803EA25-064B-4CBD-9433-CCB48CC43734}" sibTransId="{603F23C2-22A8-41BC-BC50-CD42E5E5451E}"/>
    <dgm:cxn modelId="{7181BD61-AEEA-4D1F-A596-273116161094}" srcId="{7A8AE038-E45F-43BA-895E-457563BAF602}" destId="{51637CB3-8E1A-4666-AEBE-FDC84996E6DA}" srcOrd="1" destOrd="0" parTransId="{0C11F0CC-5948-47DB-852D-749B2FFFC11A}" sibTransId="{AFD32B05-CBD1-4645-9113-3EBA505E4058}"/>
    <dgm:cxn modelId="{9BD08844-01CA-5E4A-B9D8-AE2730BF2CA7}" type="presOf" srcId="{1BD763C6-4262-432C-931D-AA5C57FF7999}" destId="{6B7408AF-5901-D840-8FCB-40F6B5F8DADD}" srcOrd="0" destOrd="0" presId="urn:microsoft.com/office/officeart/2005/8/layout/vList2"/>
    <dgm:cxn modelId="{4CA7C36F-DAF0-4338-93E9-07753CA8537B}" srcId="{7A8AE038-E45F-43BA-895E-457563BAF602}" destId="{1BD763C6-4262-432C-931D-AA5C57FF7999}" srcOrd="0" destOrd="0" parTransId="{53499F26-FAB8-4CD4-9FD4-1BB6B1001929}" sibTransId="{A117D1E0-415D-43F9-933C-F4028C65166A}"/>
    <dgm:cxn modelId="{09CEB5DC-B212-C642-A7DA-28349EDC5D9E}" type="presOf" srcId="{A23A9FEF-D1F4-4AB6-8E59-0CE798DD1615}" destId="{E4E7BC78-67B7-1149-A001-E95B9E80D4E7}" srcOrd="0" destOrd="0" presId="urn:microsoft.com/office/officeart/2005/8/layout/vList2"/>
    <dgm:cxn modelId="{E55330FC-858B-B840-A2D7-FB93BD09AB51}" type="presOf" srcId="{7A8AE038-E45F-43BA-895E-457563BAF602}" destId="{91218BDB-9340-1E40-A97E-0D3E6B02B658}" srcOrd="0" destOrd="0" presId="urn:microsoft.com/office/officeart/2005/8/layout/vList2"/>
    <dgm:cxn modelId="{6A43A757-85CA-FB43-8405-F4618EF53AEC}" type="presParOf" srcId="{91218BDB-9340-1E40-A97E-0D3E6B02B658}" destId="{6B7408AF-5901-D840-8FCB-40F6B5F8DADD}" srcOrd="0" destOrd="0" presId="urn:microsoft.com/office/officeart/2005/8/layout/vList2"/>
    <dgm:cxn modelId="{CA91BCDB-9BA5-2C48-98F0-4AC4E7EE909B}" type="presParOf" srcId="{91218BDB-9340-1E40-A97E-0D3E6B02B658}" destId="{9C8BE724-EE8E-DE4F-A6D2-20724BF1702F}" srcOrd="1" destOrd="0" presId="urn:microsoft.com/office/officeart/2005/8/layout/vList2"/>
    <dgm:cxn modelId="{442D03ED-422B-A04F-8FDA-193EB7331C3B}" type="presParOf" srcId="{91218BDB-9340-1E40-A97E-0D3E6B02B658}" destId="{C9DC05F3-8B1F-BF42-A269-1D9A3164E6A5}" srcOrd="2" destOrd="0" presId="urn:microsoft.com/office/officeart/2005/8/layout/vList2"/>
    <dgm:cxn modelId="{2FE91129-7E87-9D49-8D25-008E0E3FF11C}" type="presParOf" srcId="{91218BDB-9340-1E40-A97E-0D3E6B02B658}" destId="{23397C26-42B9-2545-BEC0-FE979B8E4CF4}" srcOrd="3" destOrd="0" presId="urn:microsoft.com/office/officeart/2005/8/layout/vList2"/>
    <dgm:cxn modelId="{1CE95E53-3CFE-AF45-B020-33862E8A2012}" type="presParOf" srcId="{91218BDB-9340-1E40-A97E-0D3E6B02B658}" destId="{E4E7BC78-67B7-1149-A001-E95B9E80D4E7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C9BDBA8-045C-423A-AAD7-4001E1E4B8FF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DE25C699-97E9-4920-9B90-B617C19237D8}">
      <dgm:prSet/>
      <dgm:spPr/>
      <dgm:t>
        <a:bodyPr/>
        <a:lstStyle/>
        <a:p>
          <a:r>
            <a:rPr lang="es-MX"/>
            <a:t>REDES SOCIALES: Que cuente con acceso a Facebook, Youtube, Instagram y </a:t>
          </a:r>
          <a:r>
            <a:rPr lang="es-MX" b="1"/>
            <a:t>Whatsapp</a:t>
          </a:r>
          <a:endParaRPr lang="en-US"/>
        </a:p>
      </dgm:t>
    </dgm:pt>
    <dgm:pt modelId="{B6630DCE-D854-4A20-991C-B423F677386C}" type="parTrans" cxnId="{CA32BC0F-2BBA-44B0-B56D-0CF7781351B8}">
      <dgm:prSet/>
      <dgm:spPr/>
      <dgm:t>
        <a:bodyPr/>
        <a:lstStyle/>
        <a:p>
          <a:endParaRPr lang="en-US"/>
        </a:p>
      </dgm:t>
    </dgm:pt>
    <dgm:pt modelId="{C83AA00E-F066-404F-B6F9-5DDA52458F88}" type="sibTrans" cxnId="{CA32BC0F-2BBA-44B0-B56D-0CF7781351B8}">
      <dgm:prSet/>
      <dgm:spPr/>
      <dgm:t>
        <a:bodyPr/>
        <a:lstStyle/>
        <a:p>
          <a:endParaRPr lang="en-US"/>
        </a:p>
      </dgm:t>
    </dgm:pt>
    <dgm:pt modelId="{07433037-A3CB-4012-8128-F7F942B7F91D}">
      <dgm:prSet/>
      <dgm:spPr/>
      <dgm:t>
        <a:bodyPr/>
        <a:lstStyle/>
        <a:p>
          <a:r>
            <a:rPr lang="es-MX"/>
            <a:t>Ser una página https (entiendo que esto da mayor seguridad a los usuarios)</a:t>
          </a:r>
          <a:endParaRPr lang="en-US"/>
        </a:p>
      </dgm:t>
    </dgm:pt>
    <dgm:pt modelId="{8E9E6A8B-7C38-436A-ACC6-B81647063EEF}" type="parTrans" cxnId="{05CDC7F2-30F5-4C7E-B97D-EFB51E1DA052}">
      <dgm:prSet/>
      <dgm:spPr/>
      <dgm:t>
        <a:bodyPr/>
        <a:lstStyle/>
        <a:p>
          <a:endParaRPr lang="en-US"/>
        </a:p>
      </dgm:t>
    </dgm:pt>
    <dgm:pt modelId="{E459D19D-85F6-4E01-9677-988057B84528}" type="sibTrans" cxnId="{05CDC7F2-30F5-4C7E-B97D-EFB51E1DA052}">
      <dgm:prSet/>
      <dgm:spPr/>
      <dgm:t>
        <a:bodyPr/>
        <a:lstStyle/>
        <a:p>
          <a:endParaRPr lang="en-US"/>
        </a:p>
      </dgm:t>
    </dgm:pt>
    <dgm:pt modelId="{0F03B202-8B1B-4774-887E-434C0BC74A51}">
      <dgm:prSet/>
      <dgm:spPr/>
      <dgm:t>
        <a:bodyPr/>
        <a:lstStyle/>
        <a:p>
          <a:r>
            <a:rPr lang="es-MX"/>
            <a:t>Deberá ser un sitio </a:t>
          </a:r>
          <a:r>
            <a:rPr lang="es-MX" b="1"/>
            <a:t>bilingüe </a:t>
          </a:r>
          <a:r>
            <a:rPr lang="es-MX"/>
            <a:t>(inglés y español)</a:t>
          </a:r>
          <a:endParaRPr lang="en-US"/>
        </a:p>
      </dgm:t>
    </dgm:pt>
    <dgm:pt modelId="{1849CB03-FB2B-4950-A6A6-EE64BF80B7CD}" type="parTrans" cxnId="{F9BBC5B8-BB17-4A2A-9612-9E557785A274}">
      <dgm:prSet/>
      <dgm:spPr/>
      <dgm:t>
        <a:bodyPr/>
        <a:lstStyle/>
        <a:p>
          <a:endParaRPr lang="en-US"/>
        </a:p>
      </dgm:t>
    </dgm:pt>
    <dgm:pt modelId="{1240C49B-A96B-40DD-9C5A-A302655254D2}" type="sibTrans" cxnId="{F9BBC5B8-BB17-4A2A-9612-9E557785A274}">
      <dgm:prSet/>
      <dgm:spPr/>
      <dgm:t>
        <a:bodyPr/>
        <a:lstStyle/>
        <a:p>
          <a:endParaRPr lang="en-US"/>
        </a:p>
      </dgm:t>
    </dgm:pt>
    <dgm:pt modelId="{C2795B3E-918C-4ACF-AD5C-2620D9E8CE66}">
      <dgm:prSet/>
      <dgm:spPr/>
      <dgm:t>
        <a:bodyPr/>
        <a:lstStyle/>
        <a:p>
          <a:r>
            <a:rPr lang="es-MX"/>
            <a:t>Que exista un campo para poner recomendaciones y felicitaciones de clientes</a:t>
          </a:r>
          <a:endParaRPr lang="en-US"/>
        </a:p>
      </dgm:t>
    </dgm:pt>
    <dgm:pt modelId="{BB28AFA2-2FF8-4B7F-8651-BEFB09DC9129}" type="parTrans" cxnId="{B8490B4F-4062-4B6B-BDE7-76E8E315DD4E}">
      <dgm:prSet/>
      <dgm:spPr/>
      <dgm:t>
        <a:bodyPr/>
        <a:lstStyle/>
        <a:p>
          <a:endParaRPr lang="en-US"/>
        </a:p>
      </dgm:t>
    </dgm:pt>
    <dgm:pt modelId="{2A45B4C3-0D71-4244-9E35-E525EE6CC64B}" type="sibTrans" cxnId="{B8490B4F-4062-4B6B-BDE7-76E8E315DD4E}">
      <dgm:prSet/>
      <dgm:spPr/>
      <dgm:t>
        <a:bodyPr/>
        <a:lstStyle/>
        <a:p>
          <a:endParaRPr lang="en-US"/>
        </a:p>
      </dgm:t>
    </dgm:pt>
    <dgm:pt modelId="{A49E4AC8-36A2-6049-A606-49C5A3F9DE00}" type="pres">
      <dgm:prSet presAssocID="{9C9BDBA8-045C-423A-AAD7-4001E1E4B8FF}" presName="linear" presStyleCnt="0">
        <dgm:presLayoutVars>
          <dgm:animLvl val="lvl"/>
          <dgm:resizeHandles val="exact"/>
        </dgm:presLayoutVars>
      </dgm:prSet>
      <dgm:spPr/>
    </dgm:pt>
    <dgm:pt modelId="{77ABEE98-AD6A-8A45-8A95-DDEAA4E5C5F7}" type="pres">
      <dgm:prSet presAssocID="{DE25C699-97E9-4920-9B90-B617C19237D8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2D858696-6E5A-7242-9303-5C27C61A2B35}" type="pres">
      <dgm:prSet presAssocID="{C83AA00E-F066-404F-B6F9-5DDA52458F88}" presName="spacer" presStyleCnt="0"/>
      <dgm:spPr/>
    </dgm:pt>
    <dgm:pt modelId="{9DBD2B0D-687F-C640-A6BF-ABAECDE6F5FF}" type="pres">
      <dgm:prSet presAssocID="{07433037-A3CB-4012-8128-F7F942B7F91D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1F4DEED0-1F18-BB4E-819B-C1B77C09AFC2}" type="pres">
      <dgm:prSet presAssocID="{E459D19D-85F6-4E01-9677-988057B84528}" presName="spacer" presStyleCnt="0"/>
      <dgm:spPr/>
    </dgm:pt>
    <dgm:pt modelId="{A5D3FB23-C2EB-1C44-82D0-0AA909CB08A1}" type="pres">
      <dgm:prSet presAssocID="{0F03B202-8B1B-4774-887E-434C0BC74A5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E0B2703B-CBE4-5649-BB33-4B8269FCAD70}" type="pres">
      <dgm:prSet presAssocID="{1240C49B-A96B-40DD-9C5A-A302655254D2}" presName="spacer" presStyleCnt="0"/>
      <dgm:spPr/>
    </dgm:pt>
    <dgm:pt modelId="{1B805477-F3A0-234A-8856-9AEDAA382FC1}" type="pres">
      <dgm:prSet presAssocID="{C2795B3E-918C-4ACF-AD5C-2620D9E8CE66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CA32BC0F-2BBA-44B0-B56D-0CF7781351B8}" srcId="{9C9BDBA8-045C-423A-AAD7-4001E1E4B8FF}" destId="{DE25C699-97E9-4920-9B90-B617C19237D8}" srcOrd="0" destOrd="0" parTransId="{B6630DCE-D854-4A20-991C-B423F677386C}" sibTransId="{C83AA00E-F066-404F-B6F9-5DDA52458F88}"/>
    <dgm:cxn modelId="{B8490B4F-4062-4B6B-BDE7-76E8E315DD4E}" srcId="{9C9BDBA8-045C-423A-AAD7-4001E1E4B8FF}" destId="{C2795B3E-918C-4ACF-AD5C-2620D9E8CE66}" srcOrd="3" destOrd="0" parTransId="{BB28AFA2-2FF8-4B7F-8651-BEFB09DC9129}" sibTransId="{2A45B4C3-0D71-4244-9E35-E525EE6CC64B}"/>
    <dgm:cxn modelId="{33E98C52-C049-3B4D-99DD-BB9A46DF30EA}" type="presOf" srcId="{C2795B3E-918C-4ACF-AD5C-2620D9E8CE66}" destId="{1B805477-F3A0-234A-8856-9AEDAA382FC1}" srcOrd="0" destOrd="0" presId="urn:microsoft.com/office/officeart/2005/8/layout/vList2"/>
    <dgm:cxn modelId="{DF0A6B8E-C9ED-AE4C-ADC1-E1440C9C03B2}" type="presOf" srcId="{0F03B202-8B1B-4774-887E-434C0BC74A51}" destId="{A5D3FB23-C2EB-1C44-82D0-0AA909CB08A1}" srcOrd="0" destOrd="0" presId="urn:microsoft.com/office/officeart/2005/8/layout/vList2"/>
    <dgm:cxn modelId="{2F8A9BAB-11C8-5842-A87A-43FAA8BC29FE}" type="presOf" srcId="{07433037-A3CB-4012-8128-F7F942B7F91D}" destId="{9DBD2B0D-687F-C640-A6BF-ABAECDE6F5FF}" srcOrd="0" destOrd="0" presId="urn:microsoft.com/office/officeart/2005/8/layout/vList2"/>
    <dgm:cxn modelId="{F9BBC5B8-BB17-4A2A-9612-9E557785A274}" srcId="{9C9BDBA8-045C-423A-AAD7-4001E1E4B8FF}" destId="{0F03B202-8B1B-4774-887E-434C0BC74A51}" srcOrd="2" destOrd="0" parTransId="{1849CB03-FB2B-4950-A6A6-EE64BF80B7CD}" sibTransId="{1240C49B-A96B-40DD-9C5A-A302655254D2}"/>
    <dgm:cxn modelId="{4E35F3EE-A1C3-C345-8DE0-A3AEC2FEB1D9}" type="presOf" srcId="{DE25C699-97E9-4920-9B90-B617C19237D8}" destId="{77ABEE98-AD6A-8A45-8A95-DDEAA4E5C5F7}" srcOrd="0" destOrd="0" presId="urn:microsoft.com/office/officeart/2005/8/layout/vList2"/>
    <dgm:cxn modelId="{05CDC7F2-30F5-4C7E-B97D-EFB51E1DA052}" srcId="{9C9BDBA8-045C-423A-AAD7-4001E1E4B8FF}" destId="{07433037-A3CB-4012-8128-F7F942B7F91D}" srcOrd="1" destOrd="0" parTransId="{8E9E6A8B-7C38-436A-ACC6-B81647063EEF}" sibTransId="{E459D19D-85F6-4E01-9677-988057B84528}"/>
    <dgm:cxn modelId="{C4EBFDF9-DC7F-0043-A7FD-AB34EFB5B0A5}" type="presOf" srcId="{9C9BDBA8-045C-423A-AAD7-4001E1E4B8FF}" destId="{A49E4AC8-36A2-6049-A606-49C5A3F9DE00}" srcOrd="0" destOrd="0" presId="urn:microsoft.com/office/officeart/2005/8/layout/vList2"/>
    <dgm:cxn modelId="{DB6ED039-4BE6-5E44-AB58-80CE99867684}" type="presParOf" srcId="{A49E4AC8-36A2-6049-A606-49C5A3F9DE00}" destId="{77ABEE98-AD6A-8A45-8A95-DDEAA4E5C5F7}" srcOrd="0" destOrd="0" presId="urn:microsoft.com/office/officeart/2005/8/layout/vList2"/>
    <dgm:cxn modelId="{A2A8B4E8-0B66-3E49-A18D-D2D1899009D5}" type="presParOf" srcId="{A49E4AC8-36A2-6049-A606-49C5A3F9DE00}" destId="{2D858696-6E5A-7242-9303-5C27C61A2B35}" srcOrd="1" destOrd="0" presId="urn:microsoft.com/office/officeart/2005/8/layout/vList2"/>
    <dgm:cxn modelId="{FBAA8077-3FB8-6443-9DB7-E6EE8562F8EB}" type="presParOf" srcId="{A49E4AC8-36A2-6049-A606-49C5A3F9DE00}" destId="{9DBD2B0D-687F-C640-A6BF-ABAECDE6F5FF}" srcOrd="2" destOrd="0" presId="urn:microsoft.com/office/officeart/2005/8/layout/vList2"/>
    <dgm:cxn modelId="{A074F222-320C-D241-A99B-FC5893D58F8F}" type="presParOf" srcId="{A49E4AC8-36A2-6049-A606-49C5A3F9DE00}" destId="{1F4DEED0-1F18-BB4E-819B-C1B77C09AFC2}" srcOrd="3" destOrd="0" presId="urn:microsoft.com/office/officeart/2005/8/layout/vList2"/>
    <dgm:cxn modelId="{3D696100-E267-EA4F-9BE4-FC019E162AFF}" type="presParOf" srcId="{A49E4AC8-36A2-6049-A606-49C5A3F9DE00}" destId="{A5D3FB23-C2EB-1C44-82D0-0AA909CB08A1}" srcOrd="4" destOrd="0" presId="urn:microsoft.com/office/officeart/2005/8/layout/vList2"/>
    <dgm:cxn modelId="{D5D23B63-9F73-094D-B5CD-6E07B0902DDD}" type="presParOf" srcId="{A49E4AC8-36A2-6049-A606-49C5A3F9DE00}" destId="{E0B2703B-CBE4-5649-BB33-4B8269FCAD70}" srcOrd="5" destOrd="0" presId="urn:microsoft.com/office/officeart/2005/8/layout/vList2"/>
    <dgm:cxn modelId="{DD0088EE-4541-9944-8822-54345E89BC40}" type="presParOf" srcId="{A49E4AC8-36A2-6049-A606-49C5A3F9DE00}" destId="{1B805477-F3A0-234A-8856-9AEDAA382FC1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C4AD969-104B-4E46-AC3B-DCF56EFD5DB8}">
      <dsp:nvSpPr>
        <dsp:cNvPr id="0" name=""/>
        <dsp:cNvSpPr/>
      </dsp:nvSpPr>
      <dsp:spPr>
        <a:xfrm>
          <a:off x="1335844" y="302"/>
          <a:ext cx="3426992" cy="21761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47E9D502-A5A3-2543-A723-6672B357871E}">
      <dsp:nvSpPr>
        <dsp:cNvPr id="0" name=""/>
        <dsp:cNvSpPr/>
      </dsp:nvSpPr>
      <dsp:spPr>
        <a:xfrm>
          <a:off x="1716621" y="362040"/>
          <a:ext cx="3426992" cy="2176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/>
            <a:t>Me atrae MUCHO la idea de que este sitio pueda ser creado por uds que nacieron ya con el chip de internet, comprenden como funciona ahora la comunicación y el alcance a más personas</a:t>
          </a:r>
          <a:endParaRPr lang="en-US" sz="1800" kern="1200"/>
        </a:p>
      </dsp:txBody>
      <dsp:txXfrm>
        <a:off x="1780358" y="425777"/>
        <a:ext cx="3299518" cy="2048665"/>
      </dsp:txXfrm>
    </dsp:sp>
    <dsp:sp modelId="{2A13E17A-09E6-9149-9E01-771DA29C1FDF}">
      <dsp:nvSpPr>
        <dsp:cNvPr id="0" name=""/>
        <dsp:cNvSpPr/>
      </dsp:nvSpPr>
      <dsp:spPr>
        <a:xfrm>
          <a:off x="5524390" y="302"/>
          <a:ext cx="3426992" cy="21761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</dsp:sp>
    <dsp:sp modelId="{6B41EADB-3CE8-2C42-9CAC-D3A066972AB9}">
      <dsp:nvSpPr>
        <dsp:cNvPr id="0" name=""/>
        <dsp:cNvSpPr/>
      </dsp:nvSpPr>
      <dsp:spPr>
        <a:xfrm>
          <a:off x="5905167" y="362040"/>
          <a:ext cx="3426992" cy="21761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/>
            <a:t>Yo ya comence, y compre 3 dominios para poderlos usar</a:t>
          </a:r>
          <a:endParaRPr lang="en-US" sz="1800" kern="1200"/>
        </a:p>
      </dsp:txBody>
      <dsp:txXfrm>
        <a:off x="5968904" y="425777"/>
        <a:ext cx="3299518" cy="204866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7408AF-5901-D840-8FCB-40F6B5F8DADD}">
      <dsp:nvSpPr>
        <dsp:cNvPr id="0" name=""/>
        <dsp:cNvSpPr/>
      </dsp:nvSpPr>
      <dsp:spPr>
        <a:xfrm>
          <a:off x="0" y="69558"/>
          <a:ext cx="5394278" cy="1429740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kern="1200" dirty="0"/>
            <a:t>APLICACIÓN WEB: que muestre avance del proceso de renta o venta del cliente</a:t>
          </a:r>
          <a:endParaRPr lang="en-US" sz="2600" kern="1200" dirty="0"/>
        </a:p>
      </dsp:txBody>
      <dsp:txXfrm>
        <a:off x="69794" y="139352"/>
        <a:ext cx="5254690" cy="1290152"/>
      </dsp:txXfrm>
    </dsp:sp>
    <dsp:sp modelId="{C9DC05F3-8B1F-BF42-A269-1D9A3164E6A5}">
      <dsp:nvSpPr>
        <dsp:cNvPr id="0" name=""/>
        <dsp:cNvSpPr/>
      </dsp:nvSpPr>
      <dsp:spPr>
        <a:xfrm>
          <a:off x="0" y="1574178"/>
          <a:ext cx="5394278" cy="1429740"/>
        </a:xfrm>
        <a:prstGeom prst="roundRect">
          <a:avLst/>
        </a:prstGeom>
        <a:solidFill>
          <a:schemeClr val="accent5">
            <a:hueOff val="-3537841"/>
            <a:satOff val="-43669"/>
            <a:lumOff val="402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kern="1200"/>
            <a:t>INVENTARIO: que cada propiedad pueda tener numeros de contacto diferentes</a:t>
          </a:r>
          <a:endParaRPr lang="en-US" sz="2600" kern="1200"/>
        </a:p>
      </dsp:txBody>
      <dsp:txXfrm>
        <a:off x="69794" y="1643972"/>
        <a:ext cx="5254690" cy="1290152"/>
      </dsp:txXfrm>
    </dsp:sp>
    <dsp:sp modelId="{E4E7BC78-67B7-1149-A001-E95B9E80D4E7}">
      <dsp:nvSpPr>
        <dsp:cNvPr id="0" name=""/>
        <dsp:cNvSpPr/>
      </dsp:nvSpPr>
      <dsp:spPr>
        <a:xfrm>
          <a:off x="0" y="3078798"/>
          <a:ext cx="5394278" cy="1429740"/>
        </a:xfrm>
        <a:prstGeom prst="roundRect">
          <a:avLst/>
        </a:prstGeom>
        <a:solidFill>
          <a:schemeClr val="accent5">
            <a:hueOff val="-7075682"/>
            <a:satOff val="-87338"/>
            <a:lumOff val="804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060" tIns="99060" rIns="99060" bIns="9906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600" kern="1200" dirty="0"/>
            <a:t>BUSCADOR: que cuente con una lupa para buscar por palabra clave</a:t>
          </a:r>
          <a:endParaRPr lang="en-US" sz="2600" kern="1200" dirty="0"/>
        </a:p>
      </dsp:txBody>
      <dsp:txXfrm>
        <a:off x="69794" y="3148592"/>
        <a:ext cx="5254690" cy="129015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ABEE98-AD6A-8A45-8A95-DDEAA4E5C5F7}">
      <dsp:nvSpPr>
        <dsp:cNvPr id="0" name=""/>
        <dsp:cNvSpPr/>
      </dsp:nvSpPr>
      <dsp:spPr>
        <a:xfrm>
          <a:off x="0" y="3048"/>
          <a:ext cx="4874999" cy="109980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/>
            <a:t>REDES SOCIALES: Que cuente con acceso a Facebook, Youtube, Instagram y </a:t>
          </a:r>
          <a:r>
            <a:rPr lang="es-MX" sz="2000" b="1" kern="1200"/>
            <a:t>Whatsapp</a:t>
          </a:r>
          <a:endParaRPr lang="en-US" sz="2000" kern="1200"/>
        </a:p>
      </dsp:txBody>
      <dsp:txXfrm>
        <a:off x="53688" y="56736"/>
        <a:ext cx="4767623" cy="992424"/>
      </dsp:txXfrm>
    </dsp:sp>
    <dsp:sp modelId="{9DBD2B0D-687F-C640-A6BF-ABAECDE6F5FF}">
      <dsp:nvSpPr>
        <dsp:cNvPr id="0" name=""/>
        <dsp:cNvSpPr/>
      </dsp:nvSpPr>
      <dsp:spPr>
        <a:xfrm>
          <a:off x="0" y="1160448"/>
          <a:ext cx="4874999" cy="1099800"/>
        </a:xfrm>
        <a:prstGeom prst="roundRect">
          <a:avLst/>
        </a:prstGeom>
        <a:solidFill>
          <a:schemeClr val="accent2">
            <a:hueOff val="-1301120"/>
            <a:satOff val="18233"/>
            <a:lumOff val="-529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/>
            <a:t>Ser una página https (entiendo que esto da mayor seguridad a los usuarios)</a:t>
          </a:r>
          <a:endParaRPr lang="en-US" sz="2000" kern="1200"/>
        </a:p>
      </dsp:txBody>
      <dsp:txXfrm>
        <a:off x="53688" y="1214136"/>
        <a:ext cx="4767623" cy="992424"/>
      </dsp:txXfrm>
    </dsp:sp>
    <dsp:sp modelId="{A5D3FB23-C2EB-1C44-82D0-0AA909CB08A1}">
      <dsp:nvSpPr>
        <dsp:cNvPr id="0" name=""/>
        <dsp:cNvSpPr/>
      </dsp:nvSpPr>
      <dsp:spPr>
        <a:xfrm>
          <a:off x="0" y="2317848"/>
          <a:ext cx="4874999" cy="1099800"/>
        </a:xfrm>
        <a:prstGeom prst="roundRect">
          <a:avLst/>
        </a:prstGeom>
        <a:solidFill>
          <a:schemeClr val="accent2">
            <a:hueOff val="-2602241"/>
            <a:satOff val="36467"/>
            <a:lumOff val="-1058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/>
            <a:t>Deberá ser un sitio </a:t>
          </a:r>
          <a:r>
            <a:rPr lang="es-MX" sz="2000" b="1" kern="1200"/>
            <a:t>bilingüe </a:t>
          </a:r>
          <a:r>
            <a:rPr lang="es-MX" sz="2000" kern="1200"/>
            <a:t>(inglés y español)</a:t>
          </a:r>
          <a:endParaRPr lang="en-US" sz="2000" kern="1200"/>
        </a:p>
      </dsp:txBody>
      <dsp:txXfrm>
        <a:off x="53688" y="2371536"/>
        <a:ext cx="4767623" cy="992424"/>
      </dsp:txXfrm>
    </dsp:sp>
    <dsp:sp modelId="{1B805477-F3A0-234A-8856-9AEDAA382FC1}">
      <dsp:nvSpPr>
        <dsp:cNvPr id="0" name=""/>
        <dsp:cNvSpPr/>
      </dsp:nvSpPr>
      <dsp:spPr>
        <a:xfrm>
          <a:off x="0" y="3475248"/>
          <a:ext cx="4874999" cy="1099800"/>
        </a:xfrm>
        <a:prstGeom prst="roundRect">
          <a:avLst/>
        </a:prstGeom>
        <a:solidFill>
          <a:schemeClr val="accent2">
            <a:hueOff val="-3903361"/>
            <a:satOff val="54700"/>
            <a:lumOff val="-1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000" kern="1200"/>
            <a:t>Que exista un campo para poner recomendaciones y felicitaciones de clientes</a:t>
          </a:r>
          <a:endParaRPr lang="en-US" sz="2000" kern="1200"/>
        </a:p>
      </dsp:txBody>
      <dsp:txXfrm>
        <a:off x="53688" y="3528936"/>
        <a:ext cx="4767623" cy="9924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g>
</file>

<file path=ppt/media/image11.png>
</file>

<file path=ppt/media/image12.png>
</file>

<file path=ppt/media/image13.jpeg>
</file>

<file path=ppt/media/image14.png>
</file>

<file path=ppt/media/image15.svg>
</file>

<file path=ppt/media/image2.JPG>
</file>

<file path=ppt/media/image3.jp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C9EA1E-98C4-4A2E-AAC3-800E357DC9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7904" y="1517904"/>
            <a:ext cx="9144000" cy="2798064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96B1FA-5AE6-4D57-B37B-4AA0216007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17904" y="4572000"/>
            <a:ext cx="9144000" cy="152704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1F49B66-DBC3-45EE-A6E1-DE10A6C18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algn="r"/>
            <a:fld id="{3F9AFA87-1417-4992-ABD9-27C3BC8CC883}" type="datetimeFigureOut">
              <a:rPr lang="en-US" smtClean="0"/>
              <a:pPr algn="r"/>
              <a:t>8/27/2022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1085F0-1967-4B4F-9824-58E9F2E051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10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AEDEE5-31B5-4868-8C16-47FF43E27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34172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F9454-6F74-46A8-B299-4AF451BFB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55CA9-A0BD-4609-9307-BAF987B262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5E4293-851E-4FA2-BFF2-B646A42369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907F5-F26D-4A91-8D70-AB54F8B43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8ACBD8-D942-449E-A2B8-358CD1365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39331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A50897-0C2E-420B-9A38-A8D5C1D727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450317" y="1517904"/>
            <a:ext cx="2220731" cy="454678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DB2173-32A5-4677-A08F-DAB8FD430D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517904" y="1517904"/>
            <a:ext cx="6562553" cy="454678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DB124D-B801-4A6A-9DAF-EBC1B98FE4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DAF8DF-2544-45A5-B62B-BB7948FCCA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AC232D-131E-4BE6-8E2E-BAF5A30846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7168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C5BB2-C09C-49B0-BAFA-DE1801CD3E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A47C21-944D-47FE-9519-A25518837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CE36D-6B7B-4D5E-831E-34A4286D6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2AD668-6E19-425C-88F7-AF4220662C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905C53-CF7C-4936-9E35-1BEBD68362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915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46C78-A717-4E1F-A742-FD5AECA03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A1270D-CCAE-4437-A0C0-052D111DFC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4572000"/>
            <a:ext cx="91440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9F006A-7EEE-4DB0-8F92-D34C0D46C3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A3F2ED-2B0E-44A9-8603-286CA0634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4D801C-6B4E-40B6-9D6E-558192264D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322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446AA-9418-4C3E-901B-8E2806122E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997482-2CA6-4707-976E-6FD4B57BFE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17904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B909652-DD12-479C-B639-9452CBA8C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6792" y="2980944"/>
            <a:ext cx="4334256" cy="311810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0EC7A6-AFB1-4989-A0B4-B422D5B2C6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D2117C-B497-4647-A66B-1887750FB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8C7AF-5092-416B-B61C-F41D3C573E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386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90CDE0-3FEB-42A0-8BCC-7DADE7D4A6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5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778B8B-E9A3-44BE-85A6-3E316659A9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17904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BF1BCA-A435-4779-A6FE-15207141F51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6792" y="2944368"/>
            <a:ext cx="4334256" cy="606026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9B1923-9749-49E3-88FA-75C326E671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36792" y="3644987"/>
            <a:ext cx="4334256" cy="244964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3A70F0-5AFA-4C5A-812B-220C6A38DB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76AF721-83FE-4B57-B910-C395D23FD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56A5893-52F1-44A1-AE8E-CF094DB41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9D22302-83E3-4E22-93DF-1E5D463B6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6697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ED85A6-A4E6-4160-BE43-8146A9894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BA24A80-0792-4B3B-BB5A-8B2BD9109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26116E-7A6D-485F-9FA2-25F94D4F4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09ADCC-C5F2-4D90-B153-93DF55858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9836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862271-51F6-4122-9709-D279042F88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CFE08-03FE-487B-8963-9FAD3049C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935A50-18AE-4CB1-BB10-1CBDD8A7C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13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F683-796D-458C-9B32-A385D604DB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B1F0BD-641B-4148-BCB3-2704218C80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30952" y="1517904"/>
            <a:ext cx="5330952" cy="458114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28C843-B846-4456-9720-71B7D4FF40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3A3A03-31BD-4E7E-879A-A1C718497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A39078-7D38-4851-A363-B6BC179A5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1FF25E-A25D-47AA-94EB-580A74F0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335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EE83B4-9B31-4F73-9767-163636522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3145536" cy="1792224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C7CFC30-8163-47A0-A97F-3F2C3A3BE7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49240" y="764032"/>
            <a:ext cx="6089904" cy="5330952"/>
          </a:xfrm>
          <a:solidFill>
            <a:schemeClr val="bg1">
              <a:lumMod val="95000"/>
            </a:schemeClr>
          </a:solid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1B390-0C23-466E-987C-26420A5F0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17904" y="3483864"/>
            <a:ext cx="3145536" cy="2615184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AC9CA7C-B9D0-4A72-8061-1E02AA15FE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9AFA87-1417-4992-ABD9-27C3BC8CC883}" type="datetimeFigureOut">
              <a:rPr lang="en-US" smtClean="0"/>
              <a:t>8/27/2022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3EFC84-C9FE-4BFA-9B4E-4516A1362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01A469-3EFC-4F94-8482-378582E1C1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1E4CB7-CB13-4810-BF18-BE31AFC64F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6281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B1D84C-7934-4E5B-B6E4-A1D6EC2995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4" y="1517904"/>
            <a:ext cx="9144000" cy="134416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6A990F-40AC-447A-964A-840C94A64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17904" y="2971800"/>
            <a:ext cx="9144000" cy="31272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D832A1-FFBA-48B6-B2D0-E5414F1283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805672" y="6400800"/>
            <a:ext cx="186537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algn="r"/>
            <a:fld id="{3F9AFA87-1417-4992-ABD9-27C3BC8CC883}" type="datetimeFigureOut">
              <a:rPr lang="en-US" smtClean="0"/>
              <a:pPr algn="r"/>
              <a:t>8/27/2022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933EC1-4EE2-4453-841C-CFDFE70894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8952" y="6400800"/>
            <a:ext cx="60990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CEBA78-E732-44EF-BA0B-FC42F7931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99648" y="6400800"/>
            <a:ext cx="5303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>
                <a:solidFill>
                  <a:schemeClr val="tx1"/>
                </a:solidFill>
              </a:defRPr>
            </a:lvl1pPr>
          </a:lstStyle>
          <a:p>
            <a:fld id="{CB1E4CB7-CB13-4810-BF18-BE31AFC64F93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9306479-8C4D-4E4A-A330-DFC80A8A01BE}"/>
              </a:ext>
            </a:extLst>
          </p:cNvPr>
          <p:cNvSpPr/>
          <p:nvPr/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155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2" r:id="rId1"/>
    <p:sldLayoutId id="2147483703" r:id="rId2"/>
    <p:sldLayoutId id="2147483704" r:id="rId3"/>
    <p:sldLayoutId id="2147483705" r:id="rId4"/>
    <p:sldLayoutId id="2147483706" r:id="rId5"/>
    <p:sldLayoutId id="2147483707" r:id="rId6"/>
    <p:sldLayoutId id="2147483708" r:id="rId7"/>
    <p:sldLayoutId id="2147483709" r:id="rId8"/>
    <p:sldLayoutId id="2147483710" r:id="rId9"/>
    <p:sldLayoutId id="2147483711" r:id="rId10"/>
    <p:sldLayoutId id="2147483712" r:id="rId11"/>
  </p:sldLayoutIdLst>
  <p:txStyles>
    <p:titleStyle>
      <a:lvl1pPr algn="l" defTabSz="914400" rtl="0" eaLnBrk="1" latinLnBrk="0" hangingPunct="1">
        <a:lnSpc>
          <a:spcPct val="95000"/>
        </a:lnSpc>
        <a:spcBef>
          <a:spcPct val="0"/>
        </a:spcBef>
        <a:buNone/>
        <a:defRPr sz="42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65760" indent="-365760" algn="l" defTabSz="914400" rtl="0" eaLnBrk="1" latinLnBrk="0" hangingPunct="1">
        <a:lnSpc>
          <a:spcPct val="105000"/>
        </a:lnSpc>
        <a:spcBef>
          <a:spcPts val="900"/>
        </a:spcBef>
        <a:buClr>
          <a:schemeClr val="accent5"/>
        </a:buClr>
        <a:buFont typeface="Avenir Next LT Pro" panose="020B0504020202020204" pitchFamily="34" charset="0"/>
        <a:buChar char="+"/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365760" indent="0" algn="l" defTabSz="914400" rtl="0" eaLnBrk="1" latinLnBrk="0" hangingPunct="1">
        <a:lnSpc>
          <a:spcPct val="105000"/>
        </a:lnSpc>
        <a:spcBef>
          <a:spcPts val="900"/>
        </a:spcBef>
        <a:buFont typeface="Arial" panose="020B0604020202020204" pitchFamily="34" charset="0"/>
        <a:buNone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640080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" indent="0" algn="l" defTabSz="914400" rtl="0" eaLnBrk="1" latinLnBrk="0" hangingPunct="1">
        <a:lnSpc>
          <a:spcPct val="105000"/>
        </a:lnSpc>
        <a:spcBef>
          <a:spcPts val="600"/>
        </a:spcBef>
        <a:buFontTx/>
        <a:buNone/>
        <a:defRPr sz="1800" i="1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886968" indent="-274320" algn="l" defTabSz="914400" rtl="0" eaLnBrk="1" latinLnBrk="0" hangingPunct="1">
        <a:lnSpc>
          <a:spcPct val="105000"/>
        </a:lnSpc>
        <a:spcBef>
          <a:spcPts val="600"/>
        </a:spcBef>
        <a:buClr>
          <a:schemeClr val="accent5"/>
        </a:buClr>
        <a:buFont typeface="Avenir Next LT Pro" panose="020B0504020202020204" pitchFamily="34" charset="0"/>
        <a:buChar char="+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12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4">
            <a:extLst>
              <a:ext uri="{FF2B5EF4-FFF2-40B4-BE49-F238E27FC236}">
                <a16:creationId xmlns:a16="http://schemas.microsoft.com/office/drawing/2014/main" id="{85E1BB9D-FAFF-4C3E-9E44-13F8FBABC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ectangle 16">
            <a:extLst>
              <a:ext uri="{FF2B5EF4-FFF2-40B4-BE49-F238E27FC236}">
                <a16:creationId xmlns:a16="http://schemas.microsoft.com/office/drawing/2014/main" id="{47C897C6-901F-410E-B2AC-162ED94B0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E73B29FC-BEC1-927F-C532-39854D09DB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91667" y="1517904"/>
            <a:ext cx="5370237" cy="2796945"/>
          </a:xfrm>
        </p:spPr>
        <p:txBody>
          <a:bodyPr anchor="ctr">
            <a:normAutofit/>
          </a:bodyPr>
          <a:lstStyle/>
          <a:p>
            <a:pPr algn="l"/>
            <a:r>
              <a:rPr lang="es-MX" dirty="0"/>
              <a:t>Proyecto</a:t>
            </a:r>
            <a:br>
              <a:rPr lang="es-MX" dirty="0"/>
            </a:br>
            <a:r>
              <a:rPr lang="es-MX" dirty="0"/>
              <a:t>SITIO WEB</a:t>
            </a:r>
          </a:p>
        </p:txBody>
      </p:sp>
      <p:pic>
        <p:nvPicPr>
          <p:cNvPr id="6" name="Picture 3">
            <a:extLst>
              <a:ext uri="{FF2B5EF4-FFF2-40B4-BE49-F238E27FC236}">
                <a16:creationId xmlns:a16="http://schemas.microsoft.com/office/drawing/2014/main" id="{F36FBA67-8A51-D46E-0639-3DA343C4B7C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58" b="358"/>
          <a:stretch/>
        </p:blipFill>
        <p:spPr>
          <a:xfrm>
            <a:off x="1405467" y="1587438"/>
            <a:ext cx="3242732" cy="3683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2482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1517903"/>
            <a:ext cx="10668002" cy="1345115"/>
          </a:xfrm>
        </p:spPr>
        <p:txBody>
          <a:bodyPr>
            <a:normAutofit/>
          </a:bodyPr>
          <a:lstStyle/>
          <a:p>
            <a:r>
              <a:rPr lang="es-MX" dirty="0"/>
              <a:t>PROYECTO</a:t>
            </a:r>
          </a:p>
        </p:txBody>
      </p:sp>
      <p:graphicFrame>
        <p:nvGraphicFramePr>
          <p:cNvPr id="20" name="Marcador de contenido 11">
            <a:extLst>
              <a:ext uri="{FF2B5EF4-FFF2-40B4-BE49-F238E27FC236}">
                <a16:creationId xmlns:a16="http://schemas.microsoft.com/office/drawing/2014/main" id="{B28A11DF-F3A7-C9B6-5F37-284F811B2D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53950505"/>
              </p:ext>
            </p:extLst>
          </p:nvPr>
        </p:nvGraphicFramePr>
        <p:xfrm>
          <a:off x="761999" y="3043450"/>
          <a:ext cx="10668004" cy="25384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999134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CD0CF1E-4915-4854-AE1A-BE8E8ABDE3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C378B036-879B-4F45-A653-56FC275A70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2000"/>
            <a:ext cx="12192000" cy="6096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1517903"/>
            <a:ext cx="10668000" cy="1345115"/>
          </a:xfrm>
        </p:spPr>
        <p:txBody>
          <a:bodyPr>
            <a:normAutofit/>
          </a:bodyPr>
          <a:lstStyle/>
          <a:p>
            <a:r>
              <a:rPr lang="es-MX" dirty="0"/>
              <a:t>Qué queremos con nuestro sitio web?</a:t>
            </a:r>
          </a:p>
        </p:txBody>
      </p:sp>
      <p:sp>
        <p:nvSpPr>
          <p:cNvPr id="6" name="Marcador de contenido 11">
            <a:extLst>
              <a:ext uri="{FF2B5EF4-FFF2-40B4-BE49-F238E27FC236}">
                <a16:creationId xmlns:a16="http://schemas.microsoft.com/office/drawing/2014/main" id="{9EBC2CA0-D58A-69EC-791D-C742B509B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970223"/>
            <a:ext cx="10668000" cy="3125777"/>
          </a:xfrm>
        </p:spPr>
        <p:txBody>
          <a:bodyPr>
            <a:normAutofit/>
          </a:bodyPr>
          <a:lstStyle/>
          <a:p>
            <a:pPr>
              <a:lnSpc>
                <a:spcPct val="95000"/>
              </a:lnSpc>
            </a:pPr>
            <a:r>
              <a:rPr lang="es-MX" dirty="0"/>
              <a:t>HACER LA DIFERENCIA, al darles a los clientes una herramienta de rastreabilidad de sus operaciones ya que ninguna otra inmobiliaria lo tiene</a:t>
            </a:r>
          </a:p>
          <a:p>
            <a:pPr>
              <a:lnSpc>
                <a:spcPct val="95000"/>
              </a:lnSpc>
            </a:pPr>
            <a:r>
              <a:rPr lang="es-MX" dirty="0"/>
              <a:t>Facilitar a los clientes a través de la tecnologia la creación de su expediente haciendo cada vez más grata su experiencia de renta o compra de inmueble.</a:t>
            </a:r>
          </a:p>
          <a:p>
            <a:pPr>
              <a:lnSpc>
                <a:spcPct val="95000"/>
              </a:lnSpc>
            </a:pPr>
            <a:r>
              <a:rPr lang="es-MX" dirty="0"/>
              <a:t>Llegar cada vez a más personas</a:t>
            </a:r>
          </a:p>
          <a:p>
            <a:pPr>
              <a:lnSpc>
                <a:spcPct val="95000"/>
              </a:lnSpc>
            </a:pPr>
            <a:endParaRPr lang="es-MX" dirty="0"/>
          </a:p>
          <a:p>
            <a:pPr>
              <a:lnSpc>
                <a:spcPct val="95000"/>
              </a:lnSpc>
            </a:pPr>
            <a:endParaRPr lang="es-MX" dirty="0"/>
          </a:p>
          <a:p>
            <a:pPr>
              <a:lnSpc>
                <a:spcPct val="95000"/>
              </a:lnSpc>
            </a:pPr>
            <a:endParaRPr lang="es-MX" dirty="0"/>
          </a:p>
          <a:p>
            <a:pPr>
              <a:lnSpc>
                <a:spcPct val="95000"/>
              </a:lnSpc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259459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45592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44465" y="1517903"/>
            <a:ext cx="3044952" cy="4572000"/>
          </a:xfrm>
        </p:spPr>
        <p:txBody>
          <a:bodyPr anchor="ctr">
            <a:normAutofit/>
          </a:bodyPr>
          <a:lstStyle/>
          <a:p>
            <a:pPr algn="ctr"/>
            <a:r>
              <a:rPr lang="es-MX" dirty="0"/>
              <a:t>PROYECTO Alcance deseado</a:t>
            </a:r>
          </a:p>
        </p:txBody>
      </p:sp>
      <p:graphicFrame>
        <p:nvGraphicFramePr>
          <p:cNvPr id="21" name="Marcador de contenido 11">
            <a:extLst>
              <a:ext uri="{FF2B5EF4-FFF2-40B4-BE49-F238E27FC236}">
                <a16:creationId xmlns:a16="http://schemas.microsoft.com/office/drawing/2014/main" id="{5B8BF7D4-70B7-2384-8056-23EAB146F03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9420921"/>
              </p:ext>
            </p:extLst>
          </p:nvPr>
        </p:nvGraphicFramePr>
        <p:xfrm>
          <a:off x="1388187" y="1517903"/>
          <a:ext cx="5394278" cy="45780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909048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45592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7903" y="1517903"/>
            <a:ext cx="3828185" cy="4578096"/>
          </a:xfrm>
        </p:spPr>
        <p:txBody>
          <a:bodyPr>
            <a:normAutofit/>
          </a:bodyPr>
          <a:lstStyle/>
          <a:p>
            <a:pPr algn="ctr"/>
            <a:r>
              <a:rPr lang="es-MX" dirty="0"/>
              <a:t>PROYECTO  Alcance deseado</a:t>
            </a:r>
          </a:p>
        </p:txBody>
      </p:sp>
      <p:graphicFrame>
        <p:nvGraphicFramePr>
          <p:cNvPr id="20" name="Marcador de contenido 11">
            <a:extLst>
              <a:ext uri="{FF2B5EF4-FFF2-40B4-BE49-F238E27FC236}">
                <a16:creationId xmlns:a16="http://schemas.microsoft.com/office/drawing/2014/main" id="{0C4685E5-0878-E91B-A0EF-D65B08F5C4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85624079"/>
              </p:ext>
            </p:extLst>
          </p:nvPr>
        </p:nvGraphicFramePr>
        <p:xfrm>
          <a:off x="5786650" y="1517903"/>
          <a:ext cx="4874999" cy="45780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13687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D7C2B-C1C1-C85B-D353-3E600610E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881" y="985469"/>
            <a:ext cx="9144000" cy="750734"/>
          </a:xfrm>
        </p:spPr>
        <p:txBody>
          <a:bodyPr/>
          <a:lstStyle/>
          <a:p>
            <a:r>
              <a:rPr lang="es-MX" dirty="0"/>
              <a:t>PROCESOS DE RENTA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63A581-120D-595E-5547-98F344CA5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1851949"/>
            <a:ext cx="9144000" cy="4247099"/>
          </a:xfrm>
        </p:spPr>
        <p:txBody>
          <a:bodyPr/>
          <a:lstStyle/>
          <a:p>
            <a:pPr marL="0" indent="0">
              <a:buNone/>
            </a:pPr>
            <a:r>
              <a:rPr lang="es-MX" dirty="0"/>
              <a:t>1.- Promocionar en internet y por whatsapp</a:t>
            </a:r>
          </a:p>
          <a:p>
            <a:pPr marL="0" indent="0">
              <a:buNone/>
            </a:pPr>
            <a:r>
              <a:rPr lang="es-MX" dirty="0"/>
              <a:t>2.- Mostrar propiedad</a:t>
            </a:r>
          </a:p>
          <a:p>
            <a:pPr marL="0" indent="0">
              <a:buNone/>
            </a:pPr>
            <a:r>
              <a:rPr lang="es-MX" dirty="0"/>
              <a:t>3.- Recibir Apartado</a:t>
            </a:r>
          </a:p>
          <a:p>
            <a:pPr marL="0" indent="0">
              <a:buNone/>
            </a:pPr>
            <a:r>
              <a:rPr lang="es-MX" dirty="0"/>
              <a:t>4.- Recibir documentacion</a:t>
            </a:r>
          </a:p>
          <a:p>
            <a:pPr marL="0" indent="0">
              <a:buNone/>
            </a:pPr>
            <a:r>
              <a:rPr lang="es-MX" dirty="0"/>
              <a:t>5.- Investigación</a:t>
            </a:r>
          </a:p>
          <a:p>
            <a:pPr marL="0" indent="0">
              <a:buNone/>
            </a:pPr>
            <a:r>
              <a:rPr lang="es-MX" dirty="0"/>
              <a:t>6.- Elaboración y revisión de contrato</a:t>
            </a:r>
          </a:p>
          <a:p>
            <a:pPr marL="0" indent="0">
              <a:buNone/>
            </a:pPr>
            <a:r>
              <a:rPr lang="es-MX" dirty="0"/>
              <a:t>7.- Firma de contrato</a:t>
            </a:r>
          </a:p>
          <a:p>
            <a:pPr marL="0" indent="0">
              <a:buNone/>
            </a:pPr>
            <a:r>
              <a:rPr lang="es-MX" dirty="0"/>
              <a:t>8.- Toma de inventario escrito y fotografico</a:t>
            </a:r>
          </a:p>
        </p:txBody>
      </p:sp>
    </p:spTree>
    <p:extLst>
      <p:ext uri="{BB962C8B-B14F-4D97-AF65-F5344CB8AC3E}">
        <p14:creationId xmlns:p14="http://schemas.microsoft.com/office/powerpoint/2010/main" val="243143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D7C2B-C1C1-C85B-D353-3E600610E3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881" y="985469"/>
            <a:ext cx="9144000" cy="750734"/>
          </a:xfrm>
        </p:spPr>
        <p:txBody>
          <a:bodyPr/>
          <a:lstStyle/>
          <a:p>
            <a:r>
              <a:rPr lang="es-MX" dirty="0"/>
              <a:t>PROCESOS DE VENTA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C63A581-120D-595E-5547-98F344CA53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7904" y="1851949"/>
            <a:ext cx="9144000" cy="4247099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s-MX" dirty="0"/>
              <a:t>1.- Promocionar en internet y por whatsapp</a:t>
            </a:r>
          </a:p>
          <a:p>
            <a:pPr marL="0" indent="0">
              <a:buNone/>
            </a:pPr>
            <a:r>
              <a:rPr lang="es-MX" dirty="0"/>
              <a:t>2.- Mostrar propiedad</a:t>
            </a:r>
          </a:p>
          <a:p>
            <a:pPr marL="0" indent="0">
              <a:buNone/>
            </a:pPr>
            <a:r>
              <a:rPr lang="es-MX" dirty="0"/>
              <a:t>3.- Recibir Apartado</a:t>
            </a:r>
          </a:p>
          <a:p>
            <a:pPr marL="0" indent="0">
              <a:buNone/>
            </a:pPr>
            <a:r>
              <a:rPr lang="es-MX" dirty="0"/>
              <a:t>4.- Recibir documentacion de vendedor y comprador</a:t>
            </a:r>
          </a:p>
          <a:p>
            <a:pPr marL="0" indent="0">
              <a:buNone/>
            </a:pPr>
            <a:r>
              <a:rPr lang="es-MX" dirty="0"/>
              <a:t>5.- Firma de contrato promesa en notaria</a:t>
            </a:r>
          </a:p>
          <a:p>
            <a:pPr marL="0" indent="0">
              <a:buNone/>
            </a:pPr>
            <a:r>
              <a:rPr lang="es-MX" dirty="0"/>
              <a:t>6.- Realización de avaluos</a:t>
            </a:r>
          </a:p>
          <a:p>
            <a:pPr marL="0" indent="0">
              <a:buNone/>
            </a:pPr>
            <a:r>
              <a:rPr lang="es-MX" dirty="0"/>
              <a:t>7.- Revisión si resultado de avaluo afecta precio de venta</a:t>
            </a:r>
          </a:p>
          <a:p>
            <a:pPr marL="0" indent="0">
              <a:buNone/>
            </a:pPr>
            <a:r>
              <a:rPr lang="es-MX" dirty="0"/>
              <a:t>8.- Ultima revisión documental </a:t>
            </a:r>
          </a:p>
          <a:p>
            <a:pPr marL="0" indent="0">
              <a:buNone/>
            </a:pPr>
            <a:r>
              <a:rPr lang="es-MX" dirty="0"/>
              <a:t>9.- Firma de escrituras</a:t>
            </a:r>
          </a:p>
        </p:txBody>
      </p:sp>
    </p:spTree>
    <p:extLst>
      <p:ext uri="{BB962C8B-B14F-4D97-AF65-F5344CB8AC3E}">
        <p14:creationId xmlns:p14="http://schemas.microsoft.com/office/powerpoint/2010/main" val="29008196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15025" y="327025"/>
            <a:ext cx="6276955" cy="1345115"/>
          </a:xfrm>
        </p:spPr>
        <p:txBody>
          <a:bodyPr>
            <a:normAutofit fontScale="90000"/>
          </a:bodyPr>
          <a:lstStyle/>
          <a:p>
            <a:r>
              <a:rPr lang="es-MX" dirty="0"/>
              <a:t>PROYECTO</a:t>
            </a:r>
            <a:br>
              <a:rPr lang="es-MX" dirty="0"/>
            </a:br>
            <a:r>
              <a:rPr lang="es-MX" dirty="0"/>
              <a:t>Cuál es nuestra disposión?</a:t>
            </a:r>
          </a:p>
        </p:txBody>
      </p:sp>
      <p:pic>
        <p:nvPicPr>
          <p:cNvPr id="20" name="Picture 19" descr="Script de ordenador en una pantalla">
            <a:extLst>
              <a:ext uri="{FF2B5EF4-FFF2-40B4-BE49-F238E27FC236}">
                <a16:creationId xmlns:a16="http://schemas.microsoft.com/office/drawing/2014/main" id="{6AB3C059-20EE-BC21-1ED8-332490C2B76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12" r="43584" b="-1"/>
          <a:stretch/>
        </p:blipFill>
        <p:spPr>
          <a:xfrm>
            <a:off x="20" y="10"/>
            <a:ext cx="5404493" cy="6857990"/>
          </a:xfrm>
          <a:prstGeom prst="rect">
            <a:avLst/>
          </a:prstGeom>
        </p:spPr>
      </p:pic>
      <p:sp>
        <p:nvSpPr>
          <p:cNvPr id="6" name="Marcador de contenido 11">
            <a:extLst>
              <a:ext uri="{FF2B5EF4-FFF2-40B4-BE49-F238E27FC236}">
                <a16:creationId xmlns:a16="http://schemas.microsoft.com/office/drawing/2014/main" id="{9EBC2CA0-D58A-69EC-791D-C742B509B6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0234" y="1835653"/>
            <a:ext cx="5266535" cy="4858834"/>
          </a:xfrm>
        </p:spPr>
        <p:txBody>
          <a:bodyPr>
            <a:normAutofit lnSpcReduction="10000"/>
          </a:bodyPr>
          <a:lstStyle/>
          <a:p>
            <a:pPr marL="0" indent="0">
              <a:lnSpc>
                <a:spcPct val="95000"/>
              </a:lnSpc>
              <a:buNone/>
            </a:pPr>
            <a:r>
              <a:rPr lang="es-MX" sz="2800" dirty="0"/>
              <a:t>Si ustedes deciden tomar como proyecto mi sitio WEB, </a:t>
            </a:r>
            <a:r>
              <a:rPr lang="es-MX" sz="2800" b="1" dirty="0"/>
              <a:t>tienen mi compromiso total </a:t>
            </a:r>
            <a:r>
              <a:rPr lang="es-MX" sz="2800" dirty="0"/>
              <a:t>💯 para que lleguemos a un </a:t>
            </a:r>
            <a:r>
              <a:rPr lang="es-MX" sz="2800" b="1" dirty="0"/>
              <a:t>éxito mutuo</a:t>
            </a:r>
          </a:p>
          <a:p>
            <a:pPr marL="0" indent="0">
              <a:lnSpc>
                <a:spcPct val="95000"/>
              </a:lnSpc>
              <a:buNone/>
            </a:pPr>
            <a:endParaRPr lang="es-MX" sz="2800" b="1" dirty="0"/>
          </a:p>
          <a:p>
            <a:pPr marL="0" indent="0">
              <a:lnSpc>
                <a:spcPct val="95000"/>
              </a:lnSpc>
              <a:buNone/>
            </a:pPr>
            <a:r>
              <a:rPr lang="es-MX" sz="2800" dirty="0"/>
              <a:t>Es una PRIORIDAD para mi, tener ya mi sitio web</a:t>
            </a:r>
          </a:p>
          <a:p>
            <a:pPr marL="0" indent="0">
              <a:lnSpc>
                <a:spcPct val="95000"/>
              </a:lnSpc>
              <a:buNone/>
            </a:pPr>
            <a:endParaRPr lang="es-MX" sz="2800" dirty="0"/>
          </a:p>
          <a:p>
            <a:pPr marL="0" indent="0">
              <a:lnSpc>
                <a:spcPct val="95000"/>
              </a:lnSpc>
              <a:buNone/>
            </a:pPr>
            <a:r>
              <a:rPr lang="es-MX" sz="2800" dirty="0"/>
              <a:t>Estoy disponible para trabajar de forma presencial y virtual</a:t>
            </a:r>
          </a:p>
          <a:p>
            <a:pPr>
              <a:lnSpc>
                <a:spcPct val="95000"/>
              </a:lnSpc>
            </a:pPr>
            <a:endParaRPr lang="es-MX" sz="2800" dirty="0"/>
          </a:p>
          <a:p>
            <a:pPr>
              <a:lnSpc>
                <a:spcPct val="95000"/>
              </a:lnSpc>
            </a:pPr>
            <a:endParaRPr lang="es-MX" sz="2200" dirty="0"/>
          </a:p>
          <a:p>
            <a:pPr>
              <a:lnSpc>
                <a:spcPct val="95000"/>
              </a:lnSpc>
            </a:pPr>
            <a:endParaRPr lang="es-MX" sz="2200" dirty="0"/>
          </a:p>
        </p:txBody>
      </p:sp>
    </p:spTree>
    <p:extLst>
      <p:ext uri="{BB962C8B-B14F-4D97-AF65-F5344CB8AC3E}">
        <p14:creationId xmlns:p14="http://schemas.microsoft.com/office/powerpoint/2010/main" val="33596237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9B45BA4C-9B54-4496-821F-9E0985CA98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5E1BB9D-FAFF-4C3E-9E44-13F8FBABCD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Rectangle 30">
            <a:extLst>
              <a:ext uri="{FF2B5EF4-FFF2-40B4-BE49-F238E27FC236}">
                <a16:creationId xmlns:a16="http://schemas.microsoft.com/office/drawing/2014/main" id="{47C897C6-901F-410E-B2AC-162ED94B0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62000"/>
            <a:ext cx="10668000" cy="5334000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ítulo 8">
            <a:extLst>
              <a:ext uri="{FF2B5EF4-FFF2-40B4-BE49-F238E27FC236}">
                <a16:creationId xmlns:a16="http://schemas.microsoft.com/office/drawing/2014/main" id="{205A0C51-BBD1-F3FF-2214-A2E7E390D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91667" y="1517904"/>
            <a:ext cx="5370237" cy="279694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/>
              <a:t>MIL GRACIAS POR SU ATENCION</a:t>
            </a:r>
          </a:p>
        </p:txBody>
      </p:sp>
      <p:pic>
        <p:nvPicPr>
          <p:cNvPr id="22" name="Graphic 21" descr="Smiling Face with No Fill">
            <a:extLst>
              <a:ext uri="{FF2B5EF4-FFF2-40B4-BE49-F238E27FC236}">
                <a16:creationId xmlns:a16="http://schemas.microsoft.com/office/drawing/2014/main" id="{A21EF7C8-F9BB-92B8-7A8A-87B4423025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405467" y="1807634"/>
            <a:ext cx="3242732" cy="3242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4037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867738BA-6281-40B8-B775-410D49E7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3400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0" y="758953"/>
            <a:ext cx="4089779" cy="20283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¿Qué es KIARA Bienes Raices?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2893326"/>
            <a:ext cx="4089779" cy="320267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95000"/>
              </a:lnSpc>
              <a:buNone/>
            </a:pPr>
            <a:r>
              <a:rPr lang="es-ES_tradnl" sz="2400" dirty="0"/>
              <a:t>KIARA Bienes Raíces se formó en el año 2016 por su servidora</a:t>
            </a:r>
          </a:p>
          <a:p>
            <a:pPr marL="0" indent="0">
              <a:lnSpc>
                <a:spcPct val="95000"/>
              </a:lnSpc>
              <a:buNone/>
            </a:pPr>
            <a:endParaRPr lang="es-ES_tradnl" sz="2400" dirty="0"/>
          </a:p>
          <a:p>
            <a:pPr marL="0" indent="0">
              <a:lnSpc>
                <a:spcPct val="95000"/>
              </a:lnSpc>
              <a:buNone/>
            </a:pPr>
            <a:r>
              <a:rPr lang="es-ES_tradnl" sz="2400" dirty="0"/>
              <a:t>Parte de mi historia es que estuve dedicada 20 años al ramo de Comercio Exterior en empresas trasnacionales</a:t>
            </a:r>
          </a:p>
        </p:txBody>
      </p:sp>
      <p:pic>
        <p:nvPicPr>
          <p:cNvPr id="14" name="Marcador de contenido 13">
            <a:extLst>
              <a:ext uri="{FF2B5EF4-FFF2-40B4-BE49-F238E27FC236}">
                <a16:creationId xmlns:a16="http://schemas.microsoft.com/office/drawing/2014/main" id="{9592680E-12B0-A7F4-5C16-A51005FC16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l="19760"/>
          <a:stretch/>
        </p:blipFill>
        <p:spPr>
          <a:xfrm>
            <a:off x="5334003" y="762000"/>
            <a:ext cx="6095997" cy="533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6064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55650"/>
            <a:ext cx="3932830" cy="1345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  <a:endParaRPr lang="en-US" kern="1200" spc="-50" baseline="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1" y="1701479"/>
            <a:ext cx="3932830" cy="4391474"/>
          </a:xfr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0" indent="0">
              <a:lnSpc>
                <a:spcPct val="95000"/>
              </a:lnSpc>
              <a:buNone/>
            </a:pPr>
            <a:r>
              <a:rPr lang="es-ES_tradnl" sz="2200" dirty="0"/>
              <a:t>Sin embargo en el año 2015 hubo ajuste de personal en la empresa donde estaba y me dieron las gracias 😥</a:t>
            </a:r>
          </a:p>
          <a:p>
            <a:pPr marL="0" indent="0">
              <a:lnSpc>
                <a:spcPct val="95000"/>
              </a:lnSpc>
              <a:buNone/>
            </a:pPr>
            <a:endParaRPr lang="es-ES_tradnl" sz="2200" dirty="0"/>
          </a:p>
          <a:p>
            <a:pPr marL="0" indent="0">
              <a:lnSpc>
                <a:spcPct val="95000"/>
              </a:lnSpc>
              <a:buNone/>
            </a:pPr>
            <a:r>
              <a:rPr lang="es-ES_tradnl" sz="2200" dirty="0"/>
              <a:t>Pero tuve la buena suerte que una amiga me pidió, que mientras yo encontraba trabajo, le ayudará a promocionar un terreno en venta y lo vendí en 15 días. </a:t>
            </a:r>
          </a:p>
          <a:p>
            <a:pPr marL="0" indent="0">
              <a:lnSpc>
                <a:spcPct val="95000"/>
              </a:lnSpc>
              <a:buNone/>
            </a:pPr>
            <a:endParaRPr lang="es-ES_tradnl" sz="2200" dirty="0"/>
          </a:p>
          <a:p>
            <a:pPr marL="0" indent="0">
              <a:lnSpc>
                <a:spcPct val="95000"/>
              </a:lnSpc>
              <a:buNone/>
            </a:pPr>
            <a:r>
              <a:rPr lang="es-ES_tradnl" sz="2200" dirty="0"/>
              <a:t>Ahí pensé que a eso me dedicaría. </a:t>
            </a:r>
          </a:p>
        </p:txBody>
      </p:sp>
      <p:pic>
        <p:nvPicPr>
          <p:cNvPr id="14" name="Marcador de contenido 13">
            <a:extLst>
              <a:ext uri="{FF2B5EF4-FFF2-40B4-BE49-F238E27FC236}">
                <a16:creationId xmlns:a16="http://schemas.microsoft.com/office/drawing/2014/main" id="{9592680E-12B0-A7F4-5C16-A51005FC169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8310" r="8310"/>
          <a:stretch/>
        </p:blipFill>
        <p:spPr>
          <a:xfrm>
            <a:off x="7199453" y="312226"/>
            <a:ext cx="3335012" cy="2919835"/>
          </a:xfrm>
          <a:prstGeom prst="rect">
            <a:avLst/>
          </a:prstGeom>
        </p:spPr>
      </p:pic>
      <p:pic>
        <p:nvPicPr>
          <p:cNvPr id="3" name="Marcador de contenido 5">
            <a:extLst>
              <a:ext uri="{FF2B5EF4-FFF2-40B4-BE49-F238E27FC236}">
                <a16:creationId xmlns:a16="http://schemas.microsoft.com/office/drawing/2014/main" id="{D974E0F0-8CC2-9B63-3D61-6EE5021F4D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640" y="3625940"/>
            <a:ext cx="4246637" cy="2176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726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46" name="Rectangle 45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50" name="Rectangle 49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61999"/>
            <a:ext cx="12192000" cy="6095999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0987" y="1389062"/>
            <a:ext cx="5998059" cy="134461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0A8E653-0F1D-57EA-09D8-8245A28672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244939" y="1908214"/>
            <a:ext cx="5484349" cy="2947837"/>
          </a:xfrm>
          <a:prstGeom prst="rect">
            <a:avLst/>
          </a:prstGeom>
        </p:spPr>
      </p:pic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790987" y="2343151"/>
            <a:ext cx="4643436" cy="3752850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0" indent="0" algn="ctr">
              <a:lnSpc>
                <a:spcPct val="95000"/>
              </a:lnSpc>
              <a:buNone/>
            </a:pPr>
            <a:r>
              <a:rPr lang="es-ES_tradnl" dirty="0"/>
              <a:t>Desde entonces pensé en capacitarme y ya trabajando en el ramo me tope con que algunos colegas se comportaban de forma poco ética al poner por encima cuanto iban a ganar en cada venta en lugar de ver que inmueble le convenia mas a cada cliente.</a:t>
            </a:r>
          </a:p>
        </p:txBody>
      </p:sp>
    </p:spTree>
    <p:extLst>
      <p:ext uri="{BB962C8B-B14F-4D97-AF65-F5344CB8AC3E}">
        <p14:creationId xmlns:p14="http://schemas.microsoft.com/office/powerpoint/2010/main" val="40079223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Freeform: Shape 54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55650"/>
            <a:ext cx="3932830" cy="1345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1" y="2207969"/>
            <a:ext cx="3932830" cy="38849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lnSpc>
                <a:spcPct val="95000"/>
              </a:lnSpc>
              <a:buNone/>
            </a:pPr>
            <a:r>
              <a:rPr lang="es-ES_tradnl" dirty="0"/>
              <a:t>Otros colegas veía yo que mentían u omitían información importante con tal de recibir apartado y ya al momento de escriturar tenían que dar toda la información causando una mala experiencia en el comprador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0A8E653-0F1D-57EA-09D8-8245A28672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/>
        </p:blipFill>
        <p:spPr>
          <a:xfrm>
            <a:off x="5401464" y="1693700"/>
            <a:ext cx="6035826" cy="3470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367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75" name="Rectangle 74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755650"/>
            <a:ext cx="3932830" cy="1345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1" y="2207969"/>
            <a:ext cx="3932830" cy="3884983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s-ES_tradnl" dirty="0"/>
              <a:t>Y ahí decidí que yo podía hacer la diferenciación con mi competencia al ofrecer un servicio basado en ética, conocimiento y profesionalismo.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0A8E653-0F1D-57EA-09D8-8245A28672E7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13229" b="13229"/>
          <a:stretch/>
        </p:blipFill>
        <p:spPr>
          <a:xfrm>
            <a:off x="5401464" y="793789"/>
            <a:ext cx="6035826" cy="5270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7237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Freeform: Shape 79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82" name="Rectangle 81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2"/>
            <a:ext cx="12192000" cy="6858001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6" name="Rectangle 85">
            <a:extLst>
              <a:ext uri="{FF2B5EF4-FFF2-40B4-BE49-F238E27FC236}">
                <a16:creationId xmlns:a16="http://schemas.microsoft.com/office/drawing/2014/main" id="{3B272257-593A-402F-88FA-F1DECD9E3F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62000" y="758952"/>
            <a:ext cx="10668000" cy="5340096"/>
          </a:xfrm>
          <a:prstGeom prst="rect">
            <a:avLst/>
          </a:prstGeom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81335" y="852793"/>
            <a:ext cx="5250030" cy="13451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Historia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581335" y="1771650"/>
            <a:ext cx="4621381" cy="423355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s-ES_tradnl" dirty="0"/>
              <a:t>Al poco tiempo de ejercer y capacitarme me di cuenta que los clientes iban confiando mas y mas y fue cuando llego la necesidad de ya tener un grupo de trabajo el cual se convirtió en </a:t>
            </a:r>
            <a:r>
              <a:rPr lang="es-ES_tradnl" b="1" dirty="0">
                <a:solidFill>
                  <a:srgbClr val="C00000"/>
                </a:solidFill>
              </a:rPr>
              <a:t>KIARA Bienes Raices</a:t>
            </a:r>
            <a:endParaRPr lang="es-ES_tradnl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95BF15-AE56-B6E6-CBAE-EE9DD0D7C4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188" y="2863018"/>
            <a:ext cx="4207499" cy="3155624"/>
          </a:xfrm>
          <a:prstGeom prst="rect">
            <a:avLst/>
          </a:prstGeom>
        </p:spPr>
      </p:pic>
      <p:pic>
        <p:nvPicPr>
          <p:cNvPr id="10" name="Marcador de contenido 9">
            <a:extLst>
              <a:ext uri="{FF2B5EF4-FFF2-40B4-BE49-F238E27FC236}">
                <a16:creationId xmlns:a16="http://schemas.microsoft.com/office/drawing/2014/main" id="{2BD93AC5-17AE-6ABF-B248-4A923ED91B4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909761" y="852793"/>
            <a:ext cx="1862139" cy="2130287"/>
          </a:xfrm>
        </p:spPr>
      </p:pic>
    </p:spTree>
    <p:extLst>
      <p:ext uri="{BB962C8B-B14F-4D97-AF65-F5344CB8AC3E}">
        <p14:creationId xmlns:p14="http://schemas.microsoft.com/office/powerpoint/2010/main" val="968654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Freeform: Shape 90">
            <a:extLst>
              <a:ext uri="{FF2B5EF4-FFF2-40B4-BE49-F238E27FC236}">
                <a16:creationId xmlns:a16="http://schemas.microsoft.com/office/drawing/2014/main" id="{49306479-8C4D-4E4A-A330-DFC80A8A0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105524"/>
          </a:xfrm>
          <a:custGeom>
            <a:avLst/>
            <a:gdLst>
              <a:gd name="connsiteX0" fmla="*/ 0 w 12192000"/>
              <a:gd name="connsiteY0" fmla="*/ 0 h 6105524"/>
              <a:gd name="connsiteX1" fmla="*/ 12192000 w 12192000"/>
              <a:gd name="connsiteY1" fmla="*/ 0 h 6105524"/>
              <a:gd name="connsiteX2" fmla="*/ 12192000 w 12192000"/>
              <a:gd name="connsiteY2" fmla="*/ 6105524 h 6105524"/>
              <a:gd name="connsiteX3" fmla="*/ 11435080 w 12192000"/>
              <a:gd name="connsiteY3" fmla="*/ 6105524 h 6105524"/>
              <a:gd name="connsiteX4" fmla="*/ 11435080 w 12192000"/>
              <a:gd name="connsiteY4" fmla="*/ 771523 h 6105524"/>
              <a:gd name="connsiteX5" fmla="*/ 767080 w 12192000"/>
              <a:gd name="connsiteY5" fmla="*/ 771523 h 6105524"/>
              <a:gd name="connsiteX6" fmla="*/ 767080 w 12192000"/>
              <a:gd name="connsiteY6" fmla="*/ 6105524 h 6105524"/>
              <a:gd name="connsiteX7" fmla="*/ 0 w 12192000"/>
              <a:gd name="connsiteY7" fmla="*/ 6105524 h 61055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6105524">
                <a:moveTo>
                  <a:pt x="0" y="0"/>
                </a:moveTo>
                <a:lnTo>
                  <a:pt x="12192000" y="0"/>
                </a:lnTo>
                <a:lnTo>
                  <a:pt x="12192000" y="6105524"/>
                </a:lnTo>
                <a:lnTo>
                  <a:pt x="11435080" y="6105524"/>
                </a:lnTo>
                <a:lnTo>
                  <a:pt x="11435080" y="771523"/>
                </a:lnTo>
                <a:lnTo>
                  <a:pt x="767080" y="771523"/>
                </a:lnTo>
                <a:lnTo>
                  <a:pt x="767080" y="6105524"/>
                </a:lnTo>
                <a:lnTo>
                  <a:pt x="0" y="6105524"/>
                </a:lnTo>
                <a:close/>
              </a:path>
            </a:pathLst>
          </a:cu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 useBgFill="1">
        <p:nvSpPr>
          <p:cNvPr id="93" name="Rectangle 92">
            <a:extLst>
              <a:ext uri="{FF2B5EF4-FFF2-40B4-BE49-F238E27FC236}">
                <a16:creationId xmlns:a16="http://schemas.microsoft.com/office/drawing/2014/main" id="{84136905-015B-4510-B514-027CBA846B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>
            <a:extLst>
              <a:ext uri="{FF2B5EF4-FFF2-40B4-BE49-F238E27FC236}">
                <a16:creationId xmlns:a16="http://schemas.microsoft.com/office/drawing/2014/main" id="{36CD0F97-2E5B-4E84-8544-EB24DED104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099048"/>
          </a:xfrm>
          <a:prstGeom prst="rect">
            <a:avLst/>
          </a:prstGeom>
          <a:gradFill flip="none" rotWithShape="1">
            <a:gsLst>
              <a:gs pos="10000">
                <a:schemeClr val="accent5"/>
              </a:gs>
              <a:gs pos="90000">
                <a:schemeClr val="accent1"/>
              </a:gs>
              <a:gs pos="70000">
                <a:schemeClr val="accent2"/>
              </a:gs>
              <a:gs pos="30000">
                <a:schemeClr val="accent4"/>
              </a:gs>
              <a:gs pos="50000">
                <a:schemeClr val="accent3">
                  <a:lumMod val="60000"/>
                  <a:lumOff val="40000"/>
                </a:schemeClr>
              </a:gs>
            </a:gsLst>
            <a:lin ang="7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7" name="Rectangle 96">
            <a:extLst>
              <a:ext uri="{FF2B5EF4-FFF2-40B4-BE49-F238E27FC236}">
                <a16:creationId xmlns:a16="http://schemas.microsoft.com/office/drawing/2014/main" id="{867738BA-6281-40B8-B775-410D49E72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3400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EE5805A-200B-54F8-7150-729C84500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999" y="0"/>
            <a:ext cx="4089779" cy="202838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spc="-5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Desempeño</a:t>
            </a:r>
          </a:p>
        </p:txBody>
      </p:sp>
      <p:sp>
        <p:nvSpPr>
          <p:cNvPr id="7" name="Marcador de contenido 6">
            <a:extLst>
              <a:ext uri="{FF2B5EF4-FFF2-40B4-BE49-F238E27FC236}">
                <a16:creationId xmlns:a16="http://schemas.microsoft.com/office/drawing/2014/main" id="{6934A141-F8A6-F0E2-469A-0A947E56D4B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62000" y="1728788"/>
            <a:ext cx="4089779" cy="436721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indent="0" algn="ctr">
              <a:lnSpc>
                <a:spcPct val="95000"/>
              </a:lnSpc>
              <a:buNone/>
            </a:pPr>
            <a:r>
              <a:rPr lang="es-ES_tradnl" sz="2400" dirty="0"/>
              <a:t>En estos años además de liderear al equipo de </a:t>
            </a:r>
            <a:r>
              <a:rPr lang="es-ES_tradnl" sz="2400" dirty="0">
                <a:solidFill>
                  <a:srgbClr val="C00000"/>
                </a:solidFill>
              </a:rPr>
              <a:t>KIARA Bienes Raices</a:t>
            </a:r>
            <a:r>
              <a:rPr lang="es-ES_tradnl" sz="2400" dirty="0"/>
              <a:t> me desempeñe durante 4 años en la mesa directiva de la Asoc. De Mujeres de Servicios Inmobiliarios</a:t>
            </a:r>
          </a:p>
          <a:p>
            <a:pPr marL="0" indent="0" algn="ctr">
              <a:lnSpc>
                <a:spcPct val="95000"/>
              </a:lnSpc>
              <a:buNone/>
            </a:pPr>
            <a:endParaRPr lang="es-ES_tradnl" sz="2400" dirty="0"/>
          </a:p>
          <a:p>
            <a:pPr marL="0" indent="0" algn="ctr">
              <a:lnSpc>
                <a:spcPct val="95000"/>
              </a:lnSpc>
              <a:buNone/>
            </a:pPr>
            <a:r>
              <a:rPr lang="es-ES_tradnl" sz="2400" dirty="0"/>
              <a:t>Y actualmente soy miembro de la mesa directiva de AMPI Queretaro Bajío en la comisión de Honor y Justicia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395BF15-AE56-B6E6-CBAE-EE9DD0D7C46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48" r="10586" b="-1"/>
          <a:stretch/>
        </p:blipFill>
        <p:spPr>
          <a:xfrm>
            <a:off x="5334003" y="762000"/>
            <a:ext cx="6095997" cy="5337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225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8807ACC-FBF0-DAAB-4447-3AFE0DC27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7048" y="1015563"/>
            <a:ext cx="9144000" cy="770375"/>
          </a:xfrm>
        </p:spPr>
        <p:txBody>
          <a:bodyPr/>
          <a:lstStyle/>
          <a:p>
            <a:r>
              <a:rPr lang="es-MX" dirty="0"/>
              <a:t>KIARA Bienes Raices - actualmente</a:t>
            </a:r>
          </a:p>
        </p:txBody>
      </p:sp>
      <p:pic>
        <p:nvPicPr>
          <p:cNvPr id="6" name="Marcador de contenido 5">
            <a:extLst>
              <a:ext uri="{FF2B5EF4-FFF2-40B4-BE49-F238E27FC236}">
                <a16:creationId xmlns:a16="http://schemas.microsoft.com/office/drawing/2014/main" id="{A7FCA5A5-5B75-EA6E-9CB6-A2FC6D06F213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rcRect/>
          <a:stretch/>
        </p:blipFill>
        <p:spPr>
          <a:xfrm>
            <a:off x="1078038" y="1871663"/>
            <a:ext cx="3951161" cy="4119744"/>
          </a:xfrm>
        </p:spPr>
      </p:pic>
      <p:pic>
        <p:nvPicPr>
          <p:cNvPr id="8" name="Marcador de contenido 7">
            <a:extLst>
              <a:ext uri="{FF2B5EF4-FFF2-40B4-BE49-F238E27FC236}">
                <a16:creationId xmlns:a16="http://schemas.microsoft.com/office/drawing/2014/main" id="{23A7F364-53BE-CB75-7F35-CFD5F30AEBE0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265738" y="2670176"/>
            <a:ext cx="6037893" cy="2401887"/>
          </a:xfrm>
        </p:spPr>
      </p:pic>
      <p:pic>
        <p:nvPicPr>
          <p:cNvPr id="11" name="Imagen 10">
            <a:extLst>
              <a:ext uri="{FF2B5EF4-FFF2-40B4-BE49-F238E27FC236}">
                <a16:creationId xmlns:a16="http://schemas.microsoft.com/office/drawing/2014/main" id="{7A372F13-1A1F-0A15-4C38-74EC25668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6400" y="6077132"/>
            <a:ext cx="3759200" cy="673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693882"/>
      </p:ext>
    </p:extLst>
  </p:cSld>
  <p:clrMapOvr>
    <a:masterClrMapping/>
  </p:clrMapOvr>
</p:sld>
</file>

<file path=ppt/theme/theme1.xml><?xml version="1.0" encoding="utf-8"?>
<a:theme xmlns:a="http://schemas.openxmlformats.org/drawingml/2006/main" name="PrismaticVTI">
  <a:themeElements>
    <a:clrScheme name="Prismatic">
      <a:dk1>
        <a:sysClr val="windowText" lastClr="000000"/>
      </a:dk1>
      <a:lt1>
        <a:sysClr val="window" lastClr="FFFFFF"/>
      </a:lt1>
      <a:dk2>
        <a:srgbClr val="131523"/>
      </a:dk2>
      <a:lt2>
        <a:srgbClr val="E7E6E6"/>
      </a:lt2>
      <a:accent1>
        <a:srgbClr val="42B3BD"/>
      </a:accent1>
      <a:accent2>
        <a:srgbClr val="51B851"/>
      </a:accent2>
      <a:accent3>
        <a:srgbClr val="B5A603"/>
      </a:accent3>
      <a:accent4>
        <a:srgbClr val="F58505"/>
      </a:accent4>
      <a:accent5>
        <a:srgbClr val="FA2481"/>
      </a:accent5>
      <a:accent6>
        <a:srgbClr val="9CA2AB"/>
      </a:accent6>
      <a:hlink>
        <a:srgbClr val="FA2481"/>
      </a:hlink>
      <a:folHlink>
        <a:srgbClr val="57618E"/>
      </a:folHlink>
    </a:clrScheme>
    <a:fontScheme name="Custom 166">
      <a:majorFont>
        <a:latin typeface="Aharoni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ismaticVTI" id="{DA44D624-A564-4DE8-8446-0CD5C485C979}" vid="{8B2B1550-B69C-4156-BAEC-B2E559F94BD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297</TotalTime>
  <Words>672</Words>
  <Application>Microsoft Office PowerPoint</Application>
  <PresentationFormat>Widescreen</PresentationFormat>
  <Paragraphs>69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Aharoni</vt:lpstr>
      <vt:lpstr>Arial</vt:lpstr>
      <vt:lpstr>Avenir Next LT Pro</vt:lpstr>
      <vt:lpstr>PrismaticVTI</vt:lpstr>
      <vt:lpstr>Proyecto SITIO WEB</vt:lpstr>
      <vt:lpstr>¿Qué es KIARA Bienes Raices?</vt:lpstr>
      <vt:lpstr>Historia</vt:lpstr>
      <vt:lpstr>Historia</vt:lpstr>
      <vt:lpstr>Historia</vt:lpstr>
      <vt:lpstr>Historia</vt:lpstr>
      <vt:lpstr>Historia</vt:lpstr>
      <vt:lpstr>Desempeño</vt:lpstr>
      <vt:lpstr>KIARA Bienes Raices - actualmente</vt:lpstr>
      <vt:lpstr>PROYECTO</vt:lpstr>
      <vt:lpstr>Qué queremos con nuestro sitio web?</vt:lpstr>
      <vt:lpstr>PROYECTO Alcance deseado</vt:lpstr>
      <vt:lpstr>PROYECTO  Alcance deseado</vt:lpstr>
      <vt:lpstr>PROCESOS DE RENTA</vt:lpstr>
      <vt:lpstr>PROCESOS DE VENTA</vt:lpstr>
      <vt:lpstr>PROYECTO Cuál es nuestra disposión?</vt:lpstr>
      <vt:lpstr>MIL GRACIAS POR SU ATENCION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Proyecto SITIO WEB</dc:title>
  <dc:creator>Vicky Baza</dc:creator>
  <cp:lastModifiedBy>Guillermo Navarro</cp:lastModifiedBy>
  <cp:revision>4</cp:revision>
  <dcterms:created xsi:type="dcterms:W3CDTF">2022-07-22T01:11:49Z</dcterms:created>
  <dcterms:modified xsi:type="dcterms:W3CDTF">2022-08-27T22:39:28Z</dcterms:modified>
</cp:coreProperties>
</file>

<file path=docProps/thumbnail.jpeg>
</file>